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</p:sldMasterIdLst>
  <p:sldIdLst>
    <p:sldId id="256" r:id="rId2"/>
    <p:sldId id="273" r:id="rId3"/>
    <p:sldId id="257" r:id="rId4"/>
    <p:sldId id="276" r:id="rId5"/>
    <p:sldId id="278" r:id="rId6"/>
    <p:sldId id="277" r:id="rId7"/>
    <p:sldId id="275" r:id="rId8"/>
    <p:sldId id="279" r:id="rId9"/>
    <p:sldId id="27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41A1F2-C6E5-4D2A-A974-97EC9F9F85DB}" v="18" dt="2024-06-05T20:32:13.7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227007997_tp_box_2" providerId="OAuth2" clId="{EB41A1F2-C6E5-4D2A-A974-97EC9F9F85DB}"/>
    <pc:docChg chg="custSel addSld delSld modSld sldOrd">
      <pc:chgData name="" userId="227007997_tp_box_2" providerId="OAuth2" clId="{EB41A1F2-C6E5-4D2A-A974-97EC9F9F85DB}" dt="2024-06-05T20:34:07.158" v="471" actId="20577"/>
      <pc:docMkLst>
        <pc:docMk/>
      </pc:docMkLst>
      <pc:sldChg chg="addSp modSp mod">
        <pc:chgData name="" userId="227007997_tp_box_2" providerId="OAuth2" clId="{EB41A1F2-C6E5-4D2A-A974-97EC9F9F85DB}" dt="2024-06-05T20:21:01.393" v="236" actId="20577"/>
        <pc:sldMkLst>
          <pc:docMk/>
          <pc:sldMk cId="4223995488" sldId="257"/>
        </pc:sldMkLst>
        <pc:spChg chg="mod">
          <ac:chgData name="" userId="227007997_tp_box_2" providerId="OAuth2" clId="{EB41A1F2-C6E5-4D2A-A974-97EC9F9F85DB}" dt="2024-06-05T20:18:03.541" v="38"/>
          <ac:spMkLst>
            <pc:docMk/>
            <pc:sldMk cId="4223995488" sldId="257"/>
            <ac:spMk id="2" creationId="{00E73C7A-9184-49FC-921E-ADE10A4E8B58}"/>
          </ac:spMkLst>
        </pc:spChg>
        <pc:spChg chg="add mod">
          <ac:chgData name="" userId="227007997_tp_box_2" providerId="OAuth2" clId="{EB41A1F2-C6E5-4D2A-A974-97EC9F9F85DB}" dt="2024-06-05T20:21:01.393" v="236" actId="20577"/>
          <ac:spMkLst>
            <pc:docMk/>
            <pc:sldMk cId="4223995488" sldId="257"/>
            <ac:spMk id="5" creationId="{D6C70242-89AB-47C2-B57B-47811A9738B9}"/>
          </ac:spMkLst>
        </pc:spChg>
        <pc:picChg chg="add mod">
          <ac:chgData name="" userId="227007997_tp_box_2" providerId="OAuth2" clId="{EB41A1F2-C6E5-4D2A-A974-97EC9F9F85DB}" dt="2024-06-05T20:19:50.486" v="165" actId="1076"/>
          <ac:picMkLst>
            <pc:docMk/>
            <pc:sldMk cId="4223995488" sldId="257"/>
            <ac:picMk id="4" creationId="{BC67AB99-800C-5B5B-2A13-31C84CA91981}"/>
          </ac:picMkLst>
        </pc:picChg>
      </pc:sldChg>
      <pc:sldChg chg="addSp modSp mod">
        <pc:chgData name="" userId="227007997_tp_box_2" providerId="OAuth2" clId="{EB41A1F2-C6E5-4D2A-A974-97EC9F9F85DB}" dt="2024-06-05T20:20:19.711" v="190" actId="1076"/>
        <pc:sldMkLst>
          <pc:docMk/>
          <pc:sldMk cId="2639960051" sldId="273"/>
        </pc:sldMkLst>
        <pc:spChg chg="mod">
          <ac:chgData name="" userId="227007997_tp_box_2" providerId="OAuth2" clId="{EB41A1F2-C6E5-4D2A-A974-97EC9F9F85DB}" dt="2024-06-05T20:17:55.418" v="37" actId="20577"/>
          <ac:spMkLst>
            <pc:docMk/>
            <pc:sldMk cId="2639960051" sldId="273"/>
            <ac:spMk id="2" creationId="{00E73C7A-9184-49FC-921E-ADE10A4E8B58}"/>
          </ac:spMkLst>
        </pc:spChg>
        <pc:spChg chg="add mod">
          <ac:chgData name="" userId="227007997_tp_box_2" providerId="OAuth2" clId="{EB41A1F2-C6E5-4D2A-A974-97EC9F9F85DB}" dt="2024-06-05T20:20:19.711" v="190" actId="1076"/>
          <ac:spMkLst>
            <pc:docMk/>
            <pc:sldMk cId="2639960051" sldId="273"/>
            <ac:spMk id="5" creationId="{6C9B1DA2-01B3-4F87-C78B-81D0F4704AC2}"/>
          </ac:spMkLst>
        </pc:spChg>
        <pc:picChg chg="add mod">
          <ac:chgData name="" userId="227007997_tp_box_2" providerId="OAuth2" clId="{EB41A1F2-C6E5-4D2A-A974-97EC9F9F85DB}" dt="2024-06-05T20:20:01.020" v="166" actId="1076"/>
          <ac:picMkLst>
            <pc:docMk/>
            <pc:sldMk cId="2639960051" sldId="273"/>
            <ac:picMk id="4" creationId="{547BC9C8-C7C9-6B9F-9467-01997ED35AC1}"/>
          </ac:picMkLst>
        </pc:picChg>
      </pc:sldChg>
      <pc:sldChg chg="addSp delSp modSp mod">
        <pc:chgData name="" userId="227007997_tp_box_2" providerId="OAuth2" clId="{EB41A1F2-C6E5-4D2A-A974-97EC9F9F85DB}" dt="2024-06-05T20:34:07.158" v="471" actId="20577"/>
        <pc:sldMkLst>
          <pc:docMk/>
          <pc:sldMk cId="3525415226" sldId="274"/>
        </pc:sldMkLst>
        <pc:spChg chg="add del mod">
          <ac:chgData name="" userId="227007997_tp_box_2" providerId="OAuth2" clId="{EB41A1F2-C6E5-4D2A-A974-97EC9F9F85DB}" dt="2024-06-05T20:27:42.707" v="286"/>
          <ac:spMkLst>
            <pc:docMk/>
            <pc:sldMk cId="3525415226" sldId="274"/>
            <ac:spMk id="3" creationId="{386962B4-AE84-A768-7968-BE2B7396DD9F}"/>
          </ac:spMkLst>
        </pc:spChg>
        <pc:spChg chg="mod">
          <ac:chgData name="" userId="227007997_tp_box_2" providerId="OAuth2" clId="{EB41A1F2-C6E5-4D2A-A974-97EC9F9F85DB}" dt="2024-06-05T20:34:07.158" v="471" actId="20577"/>
          <ac:spMkLst>
            <pc:docMk/>
            <pc:sldMk cId="3525415226" sldId="274"/>
            <ac:spMk id="12" creationId="{B2925724-4889-3856-433E-B36C757FFEF8}"/>
          </ac:spMkLst>
        </pc:spChg>
        <pc:picChg chg="del">
          <ac:chgData name="" userId="227007997_tp_box_2" providerId="OAuth2" clId="{EB41A1F2-C6E5-4D2A-A974-97EC9F9F85DB}" dt="2024-06-05T20:27:41.377" v="285" actId="478"/>
          <ac:picMkLst>
            <pc:docMk/>
            <pc:sldMk cId="3525415226" sldId="274"/>
            <ac:picMk id="5" creationId="{43B7A6D8-E4C1-26CD-790D-B608B267CE86}"/>
          </ac:picMkLst>
        </pc:picChg>
        <pc:picChg chg="add mod">
          <ac:chgData name="" userId="227007997_tp_box_2" providerId="OAuth2" clId="{EB41A1F2-C6E5-4D2A-A974-97EC9F9F85DB}" dt="2024-06-05T20:27:54.266" v="290" actId="1076"/>
          <ac:picMkLst>
            <pc:docMk/>
            <pc:sldMk cId="3525415226" sldId="274"/>
            <ac:picMk id="6" creationId="{FE41E53C-2289-65E6-3E5B-EF68D394E448}"/>
          </ac:picMkLst>
        </pc:picChg>
      </pc:sldChg>
      <pc:sldChg chg="addSp delSp modSp mod">
        <pc:chgData name="" userId="227007997_tp_box_2" providerId="OAuth2" clId="{EB41A1F2-C6E5-4D2A-A974-97EC9F9F85DB}" dt="2024-06-05T20:31:50.724" v="315" actId="1076"/>
        <pc:sldMkLst>
          <pc:docMk/>
          <pc:sldMk cId="3657996067" sldId="275"/>
        </pc:sldMkLst>
        <pc:spChg chg="add mod">
          <ac:chgData name="" userId="227007997_tp_box_2" providerId="OAuth2" clId="{EB41A1F2-C6E5-4D2A-A974-97EC9F9F85DB}" dt="2024-06-05T20:31:50.724" v="315" actId="1076"/>
          <ac:spMkLst>
            <pc:docMk/>
            <pc:sldMk cId="3657996067" sldId="275"/>
            <ac:spMk id="3" creationId="{00909709-61BF-A60C-D3C6-63BD3EA82B7A}"/>
          </ac:spMkLst>
        </pc:spChg>
        <pc:spChg chg="mod">
          <ac:chgData name="" userId="227007997_tp_box_2" providerId="OAuth2" clId="{EB41A1F2-C6E5-4D2A-A974-97EC9F9F85DB}" dt="2024-06-05T20:31:29.895" v="303" actId="20577"/>
          <ac:spMkLst>
            <pc:docMk/>
            <pc:sldMk cId="3657996067" sldId="275"/>
            <ac:spMk id="8" creationId="{ED906B0A-549A-2EA6-093B-3828310438DB}"/>
          </ac:spMkLst>
        </pc:spChg>
        <pc:picChg chg="add mod">
          <ac:chgData name="" userId="227007997_tp_box_2" providerId="OAuth2" clId="{EB41A1F2-C6E5-4D2A-A974-97EC9F9F85DB}" dt="2024-06-05T20:31:08.223" v="297" actId="14100"/>
          <ac:picMkLst>
            <pc:docMk/>
            <pc:sldMk cId="3657996067" sldId="275"/>
            <ac:picMk id="2" creationId="{7B826B26-1913-08F4-34C2-BB47B7C92320}"/>
          </ac:picMkLst>
        </pc:picChg>
        <pc:picChg chg="del">
          <ac:chgData name="" userId="227007997_tp_box_2" providerId="OAuth2" clId="{EB41A1F2-C6E5-4D2A-A974-97EC9F9F85DB}" dt="2024-06-05T20:30:53.525" v="294" actId="478"/>
          <ac:picMkLst>
            <pc:docMk/>
            <pc:sldMk cId="3657996067" sldId="275"/>
            <ac:picMk id="6" creationId="{3649073D-4D1B-1B25-DD31-5C8A86FC3F1B}"/>
          </ac:picMkLst>
        </pc:picChg>
      </pc:sldChg>
      <pc:sldChg chg="addSp delSp modSp add mod">
        <pc:chgData name="" userId="227007997_tp_box_2" providerId="OAuth2" clId="{EB41A1F2-C6E5-4D2A-A974-97EC9F9F85DB}" dt="2024-06-05T20:18:08.700" v="39"/>
        <pc:sldMkLst>
          <pc:docMk/>
          <pc:sldMk cId="959268329" sldId="276"/>
        </pc:sldMkLst>
        <pc:spChg chg="mod">
          <ac:chgData name="" userId="227007997_tp_box_2" providerId="OAuth2" clId="{EB41A1F2-C6E5-4D2A-A974-97EC9F9F85DB}" dt="2024-06-05T20:18:08.700" v="39"/>
          <ac:spMkLst>
            <pc:docMk/>
            <pc:sldMk cId="959268329" sldId="276"/>
            <ac:spMk id="2" creationId="{00E73C7A-9184-49FC-921E-ADE10A4E8B58}"/>
          </ac:spMkLst>
        </pc:spChg>
        <pc:picChg chg="del">
          <ac:chgData name="" userId="227007997_tp_box_2" providerId="OAuth2" clId="{EB41A1F2-C6E5-4D2A-A974-97EC9F9F85DB}" dt="2024-06-05T20:16:21.015" v="27" actId="478"/>
          <ac:picMkLst>
            <pc:docMk/>
            <pc:sldMk cId="959268329" sldId="276"/>
            <ac:picMk id="4" creationId="{BC67AB99-800C-5B5B-2A13-31C84CA91981}"/>
          </ac:picMkLst>
        </pc:picChg>
        <pc:picChg chg="add mod">
          <ac:chgData name="" userId="227007997_tp_box_2" providerId="OAuth2" clId="{EB41A1F2-C6E5-4D2A-A974-97EC9F9F85DB}" dt="2024-06-05T20:16:47.127" v="30" actId="1076"/>
          <ac:picMkLst>
            <pc:docMk/>
            <pc:sldMk cId="959268329" sldId="276"/>
            <ac:picMk id="5" creationId="{31E1418A-828F-F721-255B-E772DB5091BC}"/>
          </ac:picMkLst>
        </pc:picChg>
      </pc:sldChg>
      <pc:sldChg chg="addSp delSp modSp add mod">
        <pc:chgData name="" userId="227007997_tp_box_2" providerId="OAuth2" clId="{EB41A1F2-C6E5-4D2A-A974-97EC9F9F85DB}" dt="2024-06-05T20:25:17.888" v="283" actId="1076"/>
        <pc:sldMkLst>
          <pc:docMk/>
          <pc:sldMk cId="2415134802" sldId="277"/>
        </pc:sldMkLst>
        <pc:spChg chg="mod">
          <ac:chgData name="" userId="227007997_tp_box_2" providerId="OAuth2" clId="{EB41A1F2-C6E5-4D2A-A974-97EC9F9F85DB}" dt="2024-06-05T20:22:19.718" v="252" actId="20577"/>
          <ac:spMkLst>
            <pc:docMk/>
            <pc:sldMk cId="2415134802" sldId="277"/>
            <ac:spMk id="2" creationId="{00E73C7A-9184-49FC-921E-ADE10A4E8B58}"/>
          </ac:spMkLst>
        </pc:spChg>
        <pc:spChg chg="del mod">
          <ac:chgData name="" userId="227007997_tp_box_2" providerId="OAuth2" clId="{EB41A1F2-C6E5-4D2A-A974-97EC9F9F85DB}" dt="2024-06-05T20:24:13.203" v="274" actId="478"/>
          <ac:spMkLst>
            <pc:docMk/>
            <pc:sldMk cId="2415134802" sldId="277"/>
            <ac:spMk id="5" creationId="{6C9B1DA2-01B3-4F87-C78B-81D0F4704AC2}"/>
          </ac:spMkLst>
        </pc:spChg>
        <pc:picChg chg="del">
          <ac:chgData name="" userId="227007997_tp_box_2" providerId="OAuth2" clId="{EB41A1F2-C6E5-4D2A-A974-97EC9F9F85DB}" dt="2024-06-05T20:21:19.059" v="238" actId="478"/>
          <ac:picMkLst>
            <pc:docMk/>
            <pc:sldMk cId="2415134802" sldId="277"/>
            <ac:picMk id="4" creationId="{547BC9C8-C7C9-6B9F-9467-01997ED35AC1}"/>
          </ac:picMkLst>
        </pc:picChg>
        <pc:picChg chg="add mod">
          <ac:chgData name="" userId="227007997_tp_box_2" providerId="OAuth2" clId="{EB41A1F2-C6E5-4D2A-A974-97EC9F9F85DB}" dt="2024-06-05T20:25:13.360" v="280" actId="1076"/>
          <ac:picMkLst>
            <pc:docMk/>
            <pc:sldMk cId="2415134802" sldId="277"/>
            <ac:picMk id="6" creationId="{3341090A-051E-8868-7D59-12282FA1872A}"/>
          </ac:picMkLst>
        </pc:picChg>
        <pc:picChg chg="add mod">
          <ac:chgData name="" userId="227007997_tp_box_2" providerId="OAuth2" clId="{EB41A1F2-C6E5-4D2A-A974-97EC9F9F85DB}" dt="2024-06-05T20:25:17.888" v="283" actId="1076"/>
          <ac:picMkLst>
            <pc:docMk/>
            <pc:sldMk cId="2415134802" sldId="277"/>
            <ac:picMk id="8" creationId="{20551F7C-15AD-E843-3A44-960D2D0A2AA6}"/>
          </ac:picMkLst>
        </pc:picChg>
      </pc:sldChg>
      <pc:sldChg chg="addSp modSp add mod ord">
        <pc:chgData name="" userId="227007997_tp_box_2" providerId="OAuth2" clId="{EB41A1F2-C6E5-4D2A-A974-97EC9F9F85DB}" dt="2024-06-05T20:23:45.869" v="268"/>
        <pc:sldMkLst>
          <pc:docMk/>
          <pc:sldMk cId="2502839655" sldId="278"/>
        </pc:sldMkLst>
        <pc:picChg chg="add mod">
          <ac:chgData name="" userId="227007997_tp_box_2" providerId="OAuth2" clId="{EB41A1F2-C6E5-4D2A-A974-97EC9F9F85DB}" dt="2024-06-05T20:23:27.372" v="266" actId="14100"/>
          <ac:picMkLst>
            <pc:docMk/>
            <pc:sldMk cId="2502839655" sldId="278"/>
            <ac:picMk id="4" creationId="{9FEAE05A-9FB8-DEDE-6FC6-505810DE9773}"/>
          </ac:picMkLst>
        </pc:picChg>
      </pc:sldChg>
      <pc:sldChg chg="addSp delSp modSp add mod">
        <pc:chgData name="" userId="227007997_tp_box_2" providerId="OAuth2" clId="{EB41A1F2-C6E5-4D2A-A974-97EC9F9F85DB}" dt="2024-06-05T20:33:43.107" v="468" actId="20577"/>
        <pc:sldMkLst>
          <pc:docMk/>
          <pc:sldMk cId="2113405069" sldId="279"/>
        </pc:sldMkLst>
        <pc:spChg chg="mod">
          <ac:chgData name="" userId="227007997_tp_box_2" providerId="OAuth2" clId="{EB41A1F2-C6E5-4D2A-A974-97EC9F9F85DB}" dt="2024-06-05T20:33:43.107" v="468" actId="20577"/>
          <ac:spMkLst>
            <pc:docMk/>
            <pc:sldMk cId="2113405069" sldId="279"/>
            <ac:spMk id="3" creationId="{00909709-61BF-A60C-D3C6-63BD3EA82B7A}"/>
          </ac:spMkLst>
        </pc:spChg>
        <pc:picChg chg="del">
          <ac:chgData name="" userId="227007997_tp_box_2" providerId="OAuth2" clId="{EB41A1F2-C6E5-4D2A-A974-97EC9F9F85DB}" dt="2024-06-05T20:32:02.724" v="317" actId="478"/>
          <ac:picMkLst>
            <pc:docMk/>
            <pc:sldMk cId="2113405069" sldId="279"/>
            <ac:picMk id="2" creationId="{7B826B26-1913-08F4-34C2-BB47B7C92320}"/>
          </ac:picMkLst>
        </pc:picChg>
        <pc:picChg chg="add mod">
          <ac:chgData name="" userId="227007997_tp_box_2" providerId="OAuth2" clId="{EB41A1F2-C6E5-4D2A-A974-97EC9F9F85DB}" dt="2024-06-05T20:32:20.844" v="320" actId="14100"/>
          <ac:picMkLst>
            <pc:docMk/>
            <pc:sldMk cId="2113405069" sldId="279"/>
            <ac:picMk id="4" creationId="{E4068FC1-E936-61B6-2606-3F5A792ECDA7}"/>
          </ac:picMkLst>
        </pc:picChg>
      </pc:sldChg>
      <pc:sldChg chg="delSp add del mod">
        <pc:chgData name="" userId="227007997_tp_box_2" providerId="OAuth2" clId="{EB41A1F2-C6E5-4D2A-A974-97EC9F9F85DB}" dt="2024-06-05T20:25:27.901" v="284" actId="47"/>
        <pc:sldMkLst>
          <pc:docMk/>
          <pc:sldMk cId="3598026766" sldId="279"/>
        </pc:sldMkLst>
        <pc:picChg chg="del">
          <ac:chgData name="" userId="227007997_tp_box_2" providerId="OAuth2" clId="{EB41A1F2-C6E5-4D2A-A974-97EC9F9F85DB}" dt="2024-06-05T20:24:36.652" v="276" actId="478"/>
          <ac:picMkLst>
            <pc:docMk/>
            <pc:sldMk cId="3598026766" sldId="279"/>
            <ac:picMk id="6" creationId="{3341090A-051E-8868-7D59-12282FA1872A}"/>
          </ac:picMkLst>
        </pc:picChg>
      </pc:sldChg>
    </pc:docChg>
  </pc:docChgLst>
  <pc:docChgLst>
    <pc:chgData userId="227007997_tp_box_2" providerId="OAuth2" clId="{EFD40714-D6C6-4DB6-AB17-5362929A5C2D}"/>
    <pc:docChg chg="delSld modSld">
      <pc:chgData name="" userId="227007997_tp_box_2" providerId="OAuth2" clId="{EFD40714-D6C6-4DB6-AB17-5362929A5C2D}" dt="2024-03-12T01:25:46.913" v="8" actId="20577"/>
      <pc:docMkLst>
        <pc:docMk/>
      </pc:docMkLst>
      <pc:sldChg chg="modSp mod">
        <pc:chgData name="" userId="227007997_tp_box_2" providerId="OAuth2" clId="{EFD40714-D6C6-4DB6-AB17-5362929A5C2D}" dt="2024-03-12T01:25:46.913" v="8" actId="20577"/>
        <pc:sldMkLst>
          <pc:docMk/>
          <pc:sldMk cId="161127226" sldId="256"/>
        </pc:sldMkLst>
        <pc:spChg chg="mod">
          <ac:chgData name="" userId="227007997_tp_box_2" providerId="OAuth2" clId="{EFD40714-D6C6-4DB6-AB17-5362929A5C2D}" dt="2024-03-12T01:25:46.913" v="8" actId="20577"/>
          <ac:spMkLst>
            <pc:docMk/>
            <pc:sldMk cId="161127226" sldId="256"/>
            <ac:spMk id="3" creationId="{2FFF03F5-35D9-44E9-BA3A-F96377189EB7}"/>
          </ac:spMkLst>
        </pc:spChg>
      </pc:sldChg>
      <pc:sldChg chg="del">
        <pc:chgData name="" userId="227007997_tp_box_2" providerId="OAuth2" clId="{EFD40714-D6C6-4DB6-AB17-5362929A5C2D}" dt="2024-03-12T01:25:32.838" v="0" actId="47"/>
        <pc:sldMkLst>
          <pc:docMk/>
          <pc:sldMk cId="1844294428" sldId="271"/>
        </pc:sldMkLst>
      </pc:sldChg>
      <pc:sldChg chg="modSp mod">
        <pc:chgData name="" userId="227007997_tp_box_2" providerId="OAuth2" clId="{EFD40714-D6C6-4DB6-AB17-5362929A5C2D}" dt="2024-03-12T01:25:39.358" v="1" actId="20577"/>
        <pc:sldMkLst>
          <pc:docMk/>
          <pc:sldMk cId="2639960051" sldId="273"/>
        </pc:sldMkLst>
        <pc:spChg chg="mod">
          <ac:chgData name="" userId="227007997_tp_box_2" providerId="OAuth2" clId="{EFD40714-D6C6-4DB6-AB17-5362929A5C2D}" dt="2024-03-12T01:25:39.358" v="1" actId="20577"/>
          <ac:spMkLst>
            <pc:docMk/>
            <pc:sldMk cId="2639960051" sldId="273"/>
            <ac:spMk id="2" creationId="{00E73C7A-9184-49FC-921E-ADE10A4E8B58}"/>
          </ac:spMkLst>
        </pc:spChg>
      </pc:sldChg>
      <pc:sldChg chg="del">
        <pc:chgData name="" userId="227007997_tp_box_2" providerId="OAuth2" clId="{EFD40714-D6C6-4DB6-AB17-5362929A5C2D}" dt="2024-03-12T01:25:32.838" v="0" actId="47"/>
        <pc:sldMkLst>
          <pc:docMk/>
          <pc:sldMk cId="650970746" sldId="276"/>
        </pc:sldMkLst>
      </pc:sldChg>
      <pc:sldChg chg="del">
        <pc:chgData name="" userId="227007997_tp_box_2" providerId="OAuth2" clId="{EFD40714-D6C6-4DB6-AB17-5362929A5C2D}" dt="2024-03-12T01:25:32.838" v="0" actId="47"/>
        <pc:sldMkLst>
          <pc:docMk/>
          <pc:sldMk cId="604904104" sldId="277"/>
        </pc:sldMkLst>
      </pc:sldChg>
      <pc:sldChg chg="del">
        <pc:chgData name="" userId="227007997_tp_box_2" providerId="OAuth2" clId="{EFD40714-D6C6-4DB6-AB17-5362929A5C2D}" dt="2024-03-12T01:25:32.838" v="0" actId="47"/>
        <pc:sldMkLst>
          <pc:docMk/>
          <pc:sldMk cId="1658606231" sldId="278"/>
        </pc:sldMkLst>
      </pc:sldChg>
      <pc:sldChg chg="del">
        <pc:chgData name="" userId="227007997_tp_box_2" providerId="OAuth2" clId="{EFD40714-D6C6-4DB6-AB17-5362929A5C2D}" dt="2024-03-12T01:25:32.838" v="0" actId="47"/>
        <pc:sldMkLst>
          <pc:docMk/>
          <pc:sldMk cId="3065394227" sldId="27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219E9-248C-45B9-AEC0-6CB164C37A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Sandhills Conservation Partnership</a:t>
            </a:r>
            <a:br>
              <a:rPr lang="en-US" dirty="0"/>
            </a:br>
            <a:r>
              <a:rPr lang="en-US" dirty="0"/>
              <a:t>Land Protection Work Group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FF03F5-35D9-44E9-BA3A-F96377189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2029" y="4466844"/>
            <a:ext cx="8667941" cy="1239894"/>
          </a:xfrm>
        </p:spPr>
        <p:txBody>
          <a:bodyPr/>
          <a:lstStyle/>
          <a:p>
            <a:r>
              <a:rPr lang="en-US" dirty="0"/>
              <a:t>June 12, 2024</a:t>
            </a:r>
          </a:p>
          <a:p>
            <a:r>
              <a:rPr lang="en-US" dirty="0"/>
              <a:t>Jeff Marcus, Matt Greene, Crystal Cockman, Barry Hull, Emily Callicutt, Brady Beck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0A30D2-77A4-4669-A344-4C4B9AB56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67804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7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3C7A-9184-49FC-921E-ADE10A4E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4" y="132143"/>
            <a:ext cx="7729728" cy="1188720"/>
          </a:xfrm>
        </p:spPr>
        <p:txBody>
          <a:bodyPr/>
          <a:lstStyle/>
          <a:p>
            <a:r>
              <a:rPr lang="en-US" dirty="0"/>
              <a:t>Porter- phase 1- 367ac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FF23D5E-CC72-4377-8F38-B099E67956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560" y="254001"/>
            <a:ext cx="3926066" cy="945005"/>
          </a:xfrm>
          <a:prstGeom prst="rect">
            <a:avLst/>
          </a:prstGeom>
        </p:spPr>
      </p:pic>
      <p:pic>
        <p:nvPicPr>
          <p:cNvPr id="4" name="Picture 3" descr="A map of a farm&#10;&#10;Description automatically generated">
            <a:extLst>
              <a:ext uri="{FF2B5EF4-FFF2-40B4-BE49-F238E27FC236}">
                <a16:creationId xmlns:a16="http://schemas.microsoft.com/office/drawing/2014/main" id="{547BC9C8-C7C9-6B9F-9467-01997ED35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51" y="1384993"/>
            <a:ext cx="7082716" cy="5473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9B1DA2-01B3-4F87-C78B-81D0F4704AC2}"/>
              </a:ext>
            </a:extLst>
          </p:cNvPr>
          <p:cNvSpPr txBox="1"/>
          <p:nvPr/>
        </p:nvSpPr>
        <p:spPr>
          <a:xfrm>
            <a:off x="477079" y="2206486"/>
            <a:ext cx="2715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Cabarrus County</a:t>
            </a:r>
          </a:p>
        </p:txBody>
      </p:sp>
    </p:spTree>
    <p:extLst>
      <p:ext uri="{BB962C8B-B14F-4D97-AF65-F5344CB8AC3E}">
        <p14:creationId xmlns:p14="http://schemas.microsoft.com/office/powerpoint/2010/main" val="2639960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3C7A-9184-49FC-921E-ADE10A4E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4" y="132143"/>
            <a:ext cx="7729728" cy="1188720"/>
          </a:xfrm>
        </p:spPr>
        <p:txBody>
          <a:bodyPr/>
          <a:lstStyle/>
          <a:p>
            <a:r>
              <a:rPr lang="en-US" dirty="0"/>
              <a:t>Porter- phase 1- 367ac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FF23D5E-CC72-4377-8F38-B099E67956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560" y="254001"/>
            <a:ext cx="3926066" cy="945005"/>
          </a:xfrm>
          <a:prstGeom prst="rect">
            <a:avLst/>
          </a:prstGeom>
        </p:spPr>
      </p:pic>
      <p:pic>
        <p:nvPicPr>
          <p:cNvPr id="4" name="Picture 3" descr="A map of a land with red lines&#10;&#10;Description automatically generated">
            <a:extLst>
              <a:ext uri="{FF2B5EF4-FFF2-40B4-BE49-F238E27FC236}">
                <a16:creationId xmlns:a16="http://schemas.microsoft.com/office/drawing/2014/main" id="{BC67AB99-800C-5B5B-2A13-31C84CA91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972" y="1330957"/>
            <a:ext cx="7058810" cy="5454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C70242-89AB-47C2-B57B-47811A9738B9}"/>
              </a:ext>
            </a:extLst>
          </p:cNvPr>
          <p:cNvSpPr txBox="1"/>
          <p:nvPr/>
        </p:nvSpPr>
        <p:spPr>
          <a:xfrm>
            <a:off x="514351" y="2032137"/>
            <a:ext cx="40874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Agricultural Development and Farmland Preservation program/Agricultural Lands Easement program working lands easement on a cattle farm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3995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3C7A-9184-49FC-921E-ADE10A4E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4" y="132143"/>
            <a:ext cx="7729728" cy="1188720"/>
          </a:xfrm>
        </p:spPr>
        <p:txBody>
          <a:bodyPr/>
          <a:lstStyle/>
          <a:p>
            <a:r>
              <a:rPr lang="en-US" dirty="0"/>
              <a:t>Porter- phase 1- 367ac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FF23D5E-CC72-4377-8F38-B099E67956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560" y="254001"/>
            <a:ext cx="3926066" cy="945005"/>
          </a:xfrm>
          <a:prstGeom prst="rect">
            <a:avLst/>
          </a:prstGeom>
        </p:spPr>
      </p:pic>
      <p:pic>
        <p:nvPicPr>
          <p:cNvPr id="5" name="Picture 4" descr="A person and person holding a sign&#10;&#10;Description automatically generated">
            <a:extLst>
              <a:ext uri="{FF2B5EF4-FFF2-40B4-BE49-F238E27FC236}">
                <a16:creationId xmlns:a16="http://schemas.microsoft.com/office/drawing/2014/main" id="{31E1418A-828F-F721-255B-E772DB509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969" y="1491539"/>
            <a:ext cx="8031671" cy="534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68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3C7A-9184-49FC-921E-ADE10A4E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4" y="132143"/>
            <a:ext cx="7729728" cy="11887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Hussey Family </a:t>
            </a:r>
            <a:b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Donated Conservation Easement- 43</a:t>
            </a:r>
            <a:r>
              <a:rPr lang="en-US" sz="2400" dirty="0"/>
              <a:t>ac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FF23D5E-CC72-4377-8F38-B099E67956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560" y="254001"/>
            <a:ext cx="3926066" cy="945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9B1DA2-01B3-4F87-C78B-81D0F4704AC2}"/>
              </a:ext>
            </a:extLst>
          </p:cNvPr>
          <p:cNvSpPr txBox="1"/>
          <p:nvPr/>
        </p:nvSpPr>
        <p:spPr>
          <a:xfrm>
            <a:off x="477079" y="2206486"/>
            <a:ext cx="2743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Randolph County</a:t>
            </a:r>
          </a:p>
        </p:txBody>
      </p:sp>
      <p:pic>
        <p:nvPicPr>
          <p:cNvPr id="4" name="Picture 3" descr="A map of hussey location&#10;&#10;Description automatically generated">
            <a:extLst>
              <a:ext uri="{FF2B5EF4-FFF2-40B4-BE49-F238E27FC236}">
                <a16:creationId xmlns:a16="http://schemas.microsoft.com/office/drawing/2014/main" id="{9FEAE05A-9FB8-DEDE-6FC6-505810DE9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80" y="1383208"/>
            <a:ext cx="7406640" cy="572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39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3C7A-9184-49FC-921E-ADE10A4E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4" y="132143"/>
            <a:ext cx="7729728" cy="11887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Hussey Family </a:t>
            </a:r>
            <a:b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Donated Conservation Easement- 43</a:t>
            </a:r>
            <a:r>
              <a:rPr lang="en-US" sz="2400" dirty="0"/>
              <a:t>ac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FF23D5E-CC72-4377-8F38-B099E67956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560" y="254001"/>
            <a:ext cx="3926066" cy="945005"/>
          </a:xfrm>
          <a:prstGeom prst="rect">
            <a:avLst/>
          </a:prstGeom>
        </p:spPr>
      </p:pic>
      <p:pic>
        <p:nvPicPr>
          <p:cNvPr id="6" name="Picture 5" descr="Aerial view of a forest&#10;&#10;Description automatically generated">
            <a:extLst>
              <a:ext uri="{FF2B5EF4-FFF2-40B4-BE49-F238E27FC236}">
                <a16:creationId xmlns:a16="http://schemas.microsoft.com/office/drawing/2014/main" id="{3341090A-051E-8868-7D59-12282FA18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6" y="1464984"/>
            <a:ext cx="7235129" cy="5590781"/>
          </a:xfrm>
          <a:prstGeom prst="rect">
            <a:avLst/>
          </a:prstGeom>
        </p:spPr>
      </p:pic>
      <p:pic>
        <p:nvPicPr>
          <p:cNvPr id="8" name="Picture 7" descr="A group of trees in a forest&#10;&#10;Description automatically generated">
            <a:extLst>
              <a:ext uri="{FF2B5EF4-FFF2-40B4-BE49-F238E27FC236}">
                <a16:creationId xmlns:a16="http://schemas.microsoft.com/office/drawing/2014/main" id="{20551F7C-15AD-E843-3A44-960D2D0A2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560" y="1491104"/>
            <a:ext cx="3926065" cy="52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34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FA1DF53-A25E-412E-9A44-A4E5CD282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267673"/>
            <a:ext cx="2521260" cy="9524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D906B0A-549A-2EA6-093B-382831043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115" y="1422981"/>
            <a:ext cx="3050540" cy="1188720"/>
          </a:xfrm>
        </p:spPr>
        <p:txBody>
          <a:bodyPr/>
          <a:lstStyle/>
          <a:p>
            <a:r>
              <a:rPr lang="en-US" dirty="0"/>
              <a:t>Caddell 190ac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826B26-1913-08F4-34C2-BB47B7C92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693774" cy="6717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909709-61BF-A60C-D3C6-63BD3EA82B7A}"/>
              </a:ext>
            </a:extLst>
          </p:cNvPr>
          <p:cNvSpPr txBox="1"/>
          <p:nvPr/>
        </p:nvSpPr>
        <p:spPr>
          <a:xfrm>
            <a:off x="9127607" y="3324536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Richmond County</a:t>
            </a:r>
          </a:p>
        </p:txBody>
      </p:sp>
    </p:spTree>
    <p:extLst>
      <p:ext uri="{BB962C8B-B14F-4D97-AF65-F5344CB8AC3E}">
        <p14:creationId xmlns:p14="http://schemas.microsoft.com/office/powerpoint/2010/main" val="3657996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FA1DF53-A25E-412E-9A44-A4E5CD282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267673"/>
            <a:ext cx="2521260" cy="9524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D906B0A-549A-2EA6-093B-382831043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115" y="1422981"/>
            <a:ext cx="3050540" cy="1188720"/>
          </a:xfrm>
        </p:spPr>
        <p:txBody>
          <a:bodyPr/>
          <a:lstStyle/>
          <a:p>
            <a:r>
              <a:rPr lang="en-US" dirty="0"/>
              <a:t>Caddell 190ac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909709-61BF-A60C-D3C6-63BD3EA82B7A}"/>
              </a:ext>
            </a:extLst>
          </p:cNvPr>
          <p:cNvSpPr txBox="1"/>
          <p:nvPr/>
        </p:nvSpPr>
        <p:spPr>
          <a:xfrm>
            <a:off x="8921115" y="3210236"/>
            <a:ext cx="32708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Adjacent Sandhills Game Land depot and 30 ac BLATCO property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Connectivity between Block A &amp; 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Protects nap-of-the-earth flight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068FC1-E936-61B6-2606-3F5A792EC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32"/>
            <a:ext cx="8839200" cy="68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05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2925724-4889-3856-433E-B36C757FF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40" y="149551"/>
            <a:ext cx="8708700" cy="1188720"/>
          </a:xfrm>
        </p:spPr>
        <p:txBody>
          <a:bodyPr/>
          <a:lstStyle/>
          <a:p>
            <a:r>
              <a:rPr lang="en-US" dirty="0"/>
              <a:t>Caddell 190ac fee simple acquisition 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824CC39D-CA60-D228-E0BC-EBE2BD17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267673"/>
            <a:ext cx="2521260" cy="952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3C6B53-B8DB-1CAD-02BB-73982CA99A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181" y="2126193"/>
            <a:ext cx="5985819" cy="4489365"/>
          </a:xfrm>
          <a:prstGeom prst="rect">
            <a:avLst/>
          </a:prstGeom>
        </p:spPr>
      </p:pic>
      <p:pic>
        <p:nvPicPr>
          <p:cNvPr id="6" name="Content Placeholder 5" descr="A forest with many trees&#10;&#10;Description automatically generated">
            <a:extLst>
              <a:ext uri="{FF2B5EF4-FFF2-40B4-BE49-F238E27FC236}">
                <a16:creationId xmlns:a16="http://schemas.microsoft.com/office/drawing/2014/main" id="{FE41E53C-2289-65E6-3E5B-EF68D394E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" y="2053718"/>
            <a:ext cx="6082452" cy="4561840"/>
          </a:xfrm>
        </p:spPr>
      </p:pic>
    </p:spTree>
    <p:extLst>
      <p:ext uri="{BB962C8B-B14F-4D97-AF65-F5344CB8AC3E}">
        <p14:creationId xmlns:p14="http://schemas.microsoft.com/office/powerpoint/2010/main" val="352541522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339</TotalTime>
  <Words>108</Words>
  <Application>Microsoft Office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Gill Sans MT</vt:lpstr>
      <vt:lpstr>Parcel</vt:lpstr>
      <vt:lpstr>Sandhills Conservation Partnership Land Protection Work Group</vt:lpstr>
      <vt:lpstr>Porter- phase 1- 367ac</vt:lpstr>
      <vt:lpstr>Porter- phase 1- 367ac</vt:lpstr>
      <vt:lpstr>Porter- phase 1- 367ac</vt:lpstr>
      <vt:lpstr>Hussey Family  Donated Conservation Easement- 43ac</vt:lpstr>
      <vt:lpstr>Hussey Family  Donated Conservation Easement- 43ac</vt:lpstr>
      <vt:lpstr>Caddell 190ac</vt:lpstr>
      <vt:lpstr>Caddell 190ac</vt:lpstr>
      <vt:lpstr>Caddell 190ac fee simple acquisition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Sandhills Conservation Partnership Land Protection Work Group</dc:title>
  <dc:creator>Jeffrey Marcus</dc:creator>
  <cp:lastModifiedBy>Jeffrey Marcus</cp:lastModifiedBy>
  <cp:revision>21</cp:revision>
  <dcterms:created xsi:type="dcterms:W3CDTF">2021-03-16T17:58:45Z</dcterms:created>
  <dcterms:modified xsi:type="dcterms:W3CDTF">2024-06-05T20:34:16Z</dcterms:modified>
</cp:coreProperties>
</file>