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sldIdLst>
    <p:sldId id="297" r:id="rId2"/>
    <p:sldId id="652" r:id="rId3"/>
    <p:sldId id="257" r:id="rId4"/>
    <p:sldId id="676" r:id="rId5"/>
    <p:sldId id="339" r:id="rId6"/>
    <p:sldId id="260" r:id="rId7"/>
    <p:sldId id="656" r:id="rId8"/>
    <p:sldId id="263" r:id="rId9"/>
    <p:sldId id="264" r:id="rId10"/>
    <p:sldId id="265" r:id="rId11"/>
    <p:sldId id="658" r:id="rId12"/>
    <p:sldId id="659" r:id="rId13"/>
    <p:sldId id="661" r:id="rId14"/>
    <p:sldId id="673" r:id="rId15"/>
    <p:sldId id="674" r:id="rId16"/>
    <p:sldId id="6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B1BB6-864D-4892-A450-04D5021FE573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03137-C7FD-45E7-B16E-980D3414B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6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1607-B8D1-4C1E-A490-5E2E98BE0C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01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3F591-656C-42DF-9D5F-3F3956EF74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6" y="1447804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6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5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6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9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67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2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4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8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7216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77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8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5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2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2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2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82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4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4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4" y="4827215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3" y="4827214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2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2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8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4" y="430217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1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85800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" y="1371599"/>
            <a:ext cx="10972800" cy="4343400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263952-307B-4500-9174-79863DDAC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4542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F98EE-5F07-425F-A372-167E37912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6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3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2861736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5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5" y="2056093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3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7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6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4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2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8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9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689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2" y="2892351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4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9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3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2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2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8715EB8-DCB6-4248-B103-D932D0EF4D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6" y="3225301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3" y="295733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0E69A-9767-42E2-B5E5-089E54517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60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8" r:id="rId18"/>
    <p:sldLayoutId id="2147483699" r:id="rId19"/>
  </p:sldLayoutIdLst>
  <p:txStyles>
    <p:titleStyle>
      <a:lvl1pPr algn="l" defTabSz="457189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9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group of clouds in a forest&#10;&#10;Description automatically generated">
            <a:extLst>
              <a:ext uri="{FF2B5EF4-FFF2-40B4-BE49-F238E27FC236}">
                <a16:creationId xmlns:a16="http://schemas.microsoft.com/office/drawing/2014/main" id="{3E1849ED-E16E-4A04-AB4A-F42299340F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-1" y="0"/>
            <a:ext cx="12191980" cy="68567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" charset="0"/>
                <a:ea typeface="MS PGothic" panose="020B0600070205080204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Palatino" charset="0"/>
                <a:ea typeface="MS PGothic" panose="020B0600070205080204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Palatino" charset="0"/>
                <a:ea typeface="MS PGothic" panose="020B0600070205080204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Palatino" charset="0"/>
                <a:ea typeface="MS PGothic" panose="020B0600070205080204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Palatino" charset="0"/>
                <a:ea typeface="MS PGothic" panose="020B0600070205080204" pitchFamily="34" charset="-128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" charset="0"/>
                <a:ea typeface="MS PGothic" panose="020B0600070205080204" pitchFamily="34" charset="-128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" charset="0"/>
                <a:ea typeface="MS PGothic" panose="020B0600070205080204" pitchFamily="34" charset="-128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" charset="0"/>
                <a:ea typeface="MS PGothic" panose="020B0600070205080204" pitchFamily="34" charset="-128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fld id="{81C8C0E8-FE1C-4A73-8154-57D4B8AE1F98}" type="slidenum">
              <a:rPr lang="en-US" altLang="en-US" sz="1200">
                <a:solidFill>
                  <a:srgbClr val="FFFFFF"/>
                </a:solidFill>
                <a:latin typeface="+mn-lt"/>
                <a:ea typeface="+mn-ea"/>
              </a:rPr>
              <a:pPr eaLnBrk="1" hangingPunct="1">
                <a:spcAft>
                  <a:spcPts val="600"/>
                </a:spcAft>
              </a:pPr>
              <a:t>1</a:t>
            </a:fld>
            <a:endParaRPr lang="en-US" alt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22" name="Content Placeholder 15">
            <a:extLst>
              <a:ext uri="{FF2B5EF4-FFF2-40B4-BE49-F238E27FC236}">
                <a16:creationId xmlns:a16="http://schemas.microsoft.com/office/drawing/2014/main" id="{2542CD6D-ED1F-4E51-AFE2-E2D28C8AE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193" y="5838825"/>
            <a:ext cx="2383967" cy="8999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0F5867-9009-4E3E-805E-B65C8B52EB6F}"/>
              </a:ext>
            </a:extLst>
          </p:cNvPr>
          <p:cNvSpPr/>
          <p:nvPr/>
        </p:nvSpPr>
        <p:spPr>
          <a:xfrm>
            <a:off x="1880778" y="809582"/>
            <a:ext cx="8430424" cy="2119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latin typeface="+mj-lt"/>
                <a:ea typeface="+mj-ea"/>
                <a:cs typeface="+mj-cs"/>
              </a:rPr>
              <a:t>Background of Uwharrie Corridor project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9DE466-B7B7-43EC-84D8-04C06AB9B133}"/>
              </a:ext>
            </a:extLst>
          </p:cNvPr>
          <p:cNvSpPr/>
          <p:nvPr/>
        </p:nvSpPr>
        <p:spPr>
          <a:xfrm>
            <a:off x="3656860" y="5679086"/>
            <a:ext cx="4878259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Jeff Marcus, NC Longleaf Applied Scientist</a:t>
            </a:r>
          </a:p>
          <a:p>
            <a:pPr algn="ctr">
              <a:spcAft>
                <a:spcPts val="600"/>
              </a:spcAft>
            </a:pPr>
            <a:r>
              <a:rPr lang="en-US" b="1" dirty="0"/>
              <a:t>The Nature Conservancy</a:t>
            </a:r>
          </a:p>
        </p:txBody>
      </p:sp>
    </p:spTree>
    <p:extLst>
      <p:ext uri="{BB962C8B-B14F-4D97-AF65-F5344CB8AC3E}">
        <p14:creationId xmlns:p14="http://schemas.microsoft.com/office/powerpoint/2010/main" val="54179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79343"/>
            <a:ext cx="4648200" cy="3151187"/>
          </a:xfrm>
        </p:spPr>
        <p:txBody>
          <a:bodyPr/>
          <a:lstStyle/>
          <a:p>
            <a:r>
              <a:rPr lang="en-US" dirty="0"/>
              <a:t>Piedmont bog communities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JMarcus\Pictures\forests\Piedmont longleaf presentation\Black Ankle Bog2- Jodie LaPoin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-114299"/>
            <a:ext cx="4648199" cy="69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B13FB-5100-E6B2-26C7-65A552B1DE3B}"/>
              </a:ext>
            </a:extLst>
          </p:cNvPr>
          <p:cNvSpPr txBox="1"/>
          <p:nvPr/>
        </p:nvSpPr>
        <p:spPr>
          <a:xfrm>
            <a:off x="7160838" y="6261099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TNC’s Black Ankle Bog</a:t>
            </a:r>
          </a:p>
        </p:txBody>
      </p:sp>
    </p:spTree>
    <p:extLst>
      <p:ext uri="{BB962C8B-B14F-4D97-AF65-F5344CB8AC3E}">
        <p14:creationId xmlns:p14="http://schemas.microsoft.com/office/powerpoint/2010/main" val="683388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4A3D1-2FFB-4E3E-AF1D-1AA98A600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D7BA17-92A7-46D6-99FB-BD4391498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244" y="-86899"/>
            <a:ext cx="9099971" cy="7031797"/>
          </a:xfrm>
        </p:spPr>
      </p:pic>
    </p:spTree>
    <p:extLst>
      <p:ext uri="{BB962C8B-B14F-4D97-AF65-F5344CB8AC3E}">
        <p14:creationId xmlns:p14="http://schemas.microsoft.com/office/powerpoint/2010/main" val="373433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5ABC-70DF-44A6-A484-D477D3B8F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4C1D6D-E9C5-4880-B9BC-2474AF5DC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2301" y="0"/>
            <a:ext cx="8987398" cy="6944808"/>
          </a:xfrm>
        </p:spPr>
      </p:pic>
    </p:spTree>
    <p:extLst>
      <p:ext uri="{BB962C8B-B14F-4D97-AF65-F5344CB8AC3E}">
        <p14:creationId xmlns:p14="http://schemas.microsoft.com/office/powerpoint/2010/main" val="924084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82A4-E1DB-4F59-ACE1-008FCB5A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564" y="-111711"/>
            <a:ext cx="5962493" cy="1989672"/>
          </a:xfrm>
        </p:spPr>
        <p:txBody>
          <a:bodyPr>
            <a:normAutofit/>
          </a:bodyPr>
          <a:lstStyle/>
          <a:p>
            <a:r>
              <a:rPr lang="en-US" sz="2800" dirty="0"/>
              <a:t>Bachman’s Sparrow predicted distribution</a:t>
            </a:r>
            <a:br>
              <a:rPr lang="en-US" sz="2800" dirty="0"/>
            </a:br>
            <a:r>
              <a:rPr lang="en-US" sz="2800" dirty="0"/>
              <a:t>(Pickens et al 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2C0130-1247-41E7-8EA9-30AA27B5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94167" cy="300755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2A5C5A9-AC92-45D1-8C54-2B88D8383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106" y="1766251"/>
            <a:ext cx="5141705" cy="3007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8CC67-1E25-46CB-9D4C-95B7F7DDA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877581"/>
            <a:ext cx="5042488" cy="2980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219DCE-8C64-47E0-9E7F-4FDF8EDDAFF3}"/>
              </a:ext>
            </a:extLst>
          </p:cNvPr>
          <p:cNvSpPr txBox="1"/>
          <p:nvPr/>
        </p:nvSpPr>
        <p:spPr>
          <a:xfrm>
            <a:off x="0" y="3059668"/>
            <a:ext cx="33975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predicted distribution</a:t>
            </a:r>
          </a:p>
          <a:p>
            <a:r>
              <a:rPr lang="en-US" sz="1200" dirty="0"/>
              <a:t>Black = Predicted distribution</a:t>
            </a:r>
          </a:p>
          <a:p>
            <a:r>
              <a:rPr lang="en-US" sz="1200" dirty="0"/>
              <a:t>Gray = Protected areas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B41CC1-9FA7-462B-9D72-51AE01AEAB07}"/>
              </a:ext>
            </a:extLst>
          </p:cNvPr>
          <p:cNvSpPr txBox="1"/>
          <p:nvPr/>
        </p:nvSpPr>
        <p:spPr>
          <a:xfrm>
            <a:off x="3812199" y="4773806"/>
            <a:ext cx="274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Urban growth 2050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89A01-61D0-43F2-B3D8-09EB87B5D0B8}"/>
              </a:ext>
            </a:extLst>
          </p:cNvPr>
          <p:cNvSpPr txBox="1"/>
          <p:nvPr/>
        </p:nvSpPr>
        <p:spPr>
          <a:xfrm>
            <a:off x="1698798" y="5934670"/>
            <a:ext cx="5471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Urban growth 2050 &amp; </a:t>
            </a:r>
          </a:p>
          <a:p>
            <a:r>
              <a:rPr lang="en-US" dirty="0"/>
              <a:t>Green = additional distribution w/timber thinning</a:t>
            </a:r>
          </a:p>
          <a:p>
            <a:r>
              <a:rPr lang="en-US" dirty="0"/>
              <a:t>Pink = additional distribution w/burning</a:t>
            </a:r>
          </a:p>
        </p:txBody>
      </p:sp>
    </p:spTree>
    <p:extLst>
      <p:ext uri="{BB962C8B-B14F-4D97-AF65-F5344CB8AC3E}">
        <p14:creationId xmlns:p14="http://schemas.microsoft.com/office/powerpoint/2010/main" val="8559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B5FF-BACE-34D8-49C8-CBB936D5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0D01540-C1CA-9F58-8199-B53F2DBFA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33" y="0"/>
            <a:ext cx="8875058" cy="6858000"/>
          </a:xfrm>
        </p:spPr>
      </p:pic>
    </p:spTree>
    <p:extLst>
      <p:ext uri="{BB962C8B-B14F-4D97-AF65-F5344CB8AC3E}">
        <p14:creationId xmlns:p14="http://schemas.microsoft.com/office/powerpoint/2010/main" val="3270817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5B9D7-8F48-8DF8-BABF-95BDCDDE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7EF95C8-0C94-06D3-2C8E-6A443D40C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</p:spPr>
      </p:pic>
    </p:spTree>
    <p:extLst>
      <p:ext uri="{BB962C8B-B14F-4D97-AF65-F5344CB8AC3E}">
        <p14:creationId xmlns:p14="http://schemas.microsoft.com/office/powerpoint/2010/main" val="2455698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34F5-7B92-92FB-6481-2ACAAEB5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23B6F30-5521-B4AC-D9A1-1A8B0AFB3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</p:spPr>
      </p:pic>
    </p:spTree>
    <p:extLst>
      <p:ext uri="{BB962C8B-B14F-4D97-AF65-F5344CB8AC3E}">
        <p14:creationId xmlns:p14="http://schemas.microsoft.com/office/powerpoint/2010/main" val="3624339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5C8C83B6-07DF-EB3E-C634-6BFA49630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91" y="1732"/>
            <a:ext cx="8872817" cy="685626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033DE59-185D-2659-5EB1-948A301A1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4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 Distribution of Longleaf in NC </a:t>
            </a:r>
            <a:r>
              <a:rPr lang="en-US" sz="2700" dirty="0"/>
              <a:t>(Longleaf Alliance)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JMarcus\Pictures\forests\longleaf\Historic distribution of longleaf in N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1" y="2156776"/>
            <a:ext cx="11845498" cy="441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9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1AA0-63C2-C1A6-DED8-0441573D6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Longleaf in the Uwharries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62361-B764-45ED-F7F8-7278FC53B6F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2424" y="1085851"/>
            <a:ext cx="6915151" cy="5381624"/>
          </a:xfrm>
        </p:spPr>
        <p:txBody>
          <a:bodyPr>
            <a:normAutofit/>
          </a:bodyPr>
          <a:lstStyle/>
          <a:p>
            <a:r>
              <a:rPr lang="en-US" sz="2400" dirty="0"/>
              <a:t>A few examples of managed longleaf remain, much of the remaining longleaf fire suppressed</a:t>
            </a:r>
          </a:p>
          <a:p>
            <a:r>
              <a:rPr lang="en-US" sz="2400" dirty="0"/>
              <a:t>Many fire-managed pine species extirpated</a:t>
            </a:r>
          </a:p>
          <a:p>
            <a:r>
              <a:rPr lang="en-US" sz="2400" dirty="0"/>
              <a:t>Over previous few decades, isolated conservation efforts but no unified partnership effort</a:t>
            </a:r>
          </a:p>
          <a:p>
            <a:r>
              <a:rPr lang="en-US" sz="2400" dirty="0"/>
              <a:t>Uwharrie National Forest management plan calls for ~7k acres of longleaf and additional acres of fire-managed forest</a:t>
            </a:r>
          </a:p>
          <a:p>
            <a:r>
              <a:rPr lang="en-US" sz="2400" dirty="0"/>
              <a:t>September 2018 joint meeting of GUCP and NCSCP focuses attention</a:t>
            </a:r>
          </a:p>
          <a:p>
            <a:endParaRPr lang="en-US" sz="2400" dirty="0"/>
          </a:p>
        </p:txBody>
      </p:sp>
      <p:pic>
        <p:nvPicPr>
          <p:cNvPr id="6" name="Picture 2" descr="C:\Users\JMarcus\Pictures\forests\Piedmont longleaf presentation\Big-tree-with-people_web.jpg">
            <a:extLst>
              <a:ext uri="{FF2B5EF4-FFF2-40B4-BE49-F238E27FC236}">
                <a16:creationId xmlns:a16="http://schemas.microsoft.com/office/drawing/2014/main" id="{5A80D19F-ED9A-4C26-64D6-1832EE78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41880"/>
            <a:ext cx="45660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C785C-44F3-9CF6-6C2E-BF9430D89266}"/>
              </a:ext>
            </a:extLst>
          </p:cNvPr>
          <p:cNvSpPr txBox="1"/>
          <p:nvPr/>
        </p:nvSpPr>
        <p:spPr>
          <a:xfrm>
            <a:off x="7915274" y="4942916"/>
            <a:ext cx="401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growth (and fire suppressed) longleaf in Montgomery Co</a:t>
            </a:r>
          </a:p>
        </p:txBody>
      </p:sp>
    </p:spTree>
    <p:extLst>
      <p:ext uri="{BB962C8B-B14F-4D97-AF65-F5344CB8AC3E}">
        <p14:creationId xmlns:p14="http://schemas.microsoft.com/office/powerpoint/2010/main" val="36791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A25F-2A96-BC67-2826-7724C99E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21B54-6683-F784-878D-3EF0EA3A0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196" name="Picture 3">
            <a:extLst>
              <a:ext uri="{FF2B5EF4-FFF2-40B4-BE49-F238E27FC236}">
                <a16:creationId xmlns:a16="http://schemas.microsoft.com/office/drawing/2014/main" id="{2C081330-99D8-59FB-5233-BB223E9C7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/>
          <a:stretch>
            <a:fillRect/>
          </a:stretch>
        </p:blipFill>
        <p:spPr bwMode="auto">
          <a:xfrm>
            <a:off x="884811" y="0"/>
            <a:ext cx="1003167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mmoskwik\Desktop\ConditionClass\2015_photos\Calloway21.JPG">
            <a:extLst>
              <a:ext uri="{FF2B5EF4-FFF2-40B4-BE49-F238E27FC236}">
                <a16:creationId xmlns:a16="http://schemas.microsoft.com/office/drawing/2014/main" id="{981F62C4-40EB-FC4F-6165-2C702E599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05288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moskwik\Desktop\ConditionClass\2015_photos\Calloway3.JPG">
            <a:extLst>
              <a:ext uri="{FF2B5EF4-FFF2-40B4-BE49-F238E27FC236}">
                <a16:creationId xmlns:a16="http://schemas.microsoft.com/office/drawing/2014/main" id="{19F10FD2-5A7D-8AFB-8799-3D54BFBF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3" y="4065588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A1D00-8E3F-B189-AE61-A5E2804B2A46}"/>
              </a:ext>
            </a:extLst>
          </p:cNvPr>
          <p:cNvSpPr txBox="1"/>
          <p:nvPr/>
        </p:nvSpPr>
        <p:spPr>
          <a:xfrm>
            <a:off x="2882900" y="5356225"/>
            <a:ext cx="118173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Excellent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7F4CE-6E61-E813-5FC6-3BB533E90C26}"/>
              </a:ext>
            </a:extLst>
          </p:cNvPr>
          <p:cNvSpPr txBox="1"/>
          <p:nvPr/>
        </p:nvSpPr>
        <p:spPr>
          <a:xfrm>
            <a:off x="9151939" y="5360988"/>
            <a:ext cx="6912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4" y="-76201"/>
            <a:ext cx="9176657" cy="709105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876801"/>
            <a:ext cx="2286000" cy="1415845"/>
          </a:xfrm>
        </p:spPr>
      </p:pic>
      <p:sp>
        <p:nvSpPr>
          <p:cNvPr id="8" name="TextBox 7"/>
          <p:cNvSpPr txBox="1"/>
          <p:nvPr/>
        </p:nvSpPr>
        <p:spPr>
          <a:xfrm>
            <a:off x="1676401" y="6351305"/>
            <a:ext cx="3164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Red-cockaded woodpecker photo- Brady Beck</a:t>
            </a:r>
          </a:p>
        </p:txBody>
      </p:sp>
    </p:spTree>
    <p:extLst>
      <p:ext uri="{BB962C8B-B14F-4D97-AF65-F5344CB8AC3E}">
        <p14:creationId xmlns:p14="http://schemas.microsoft.com/office/powerpoint/2010/main" val="56976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3" y="-76200"/>
            <a:ext cx="9170893" cy="70866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990306"/>
            <a:ext cx="1828800" cy="1371600"/>
          </a:xfrm>
        </p:spPr>
      </p:pic>
      <p:sp>
        <p:nvSpPr>
          <p:cNvPr id="12" name="TextBox 11"/>
          <p:cNvSpPr txBox="1"/>
          <p:nvPr/>
        </p:nvSpPr>
        <p:spPr>
          <a:xfrm>
            <a:off x="1828800" y="6369900"/>
            <a:ext cx="1417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Bachman’s sparrow</a:t>
            </a:r>
          </a:p>
        </p:txBody>
      </p:sp>
    </p:spTree>
    <p:extLst>
      <p:ext uri="{BB962C8B-B14F-4D97-AF65-F5344CB8AC3E}">
        <p14:creationId xmlns:p14="http://schemas.microsoft.com/office/powerpoint/2010/main" val="3314621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Longleaf-associated wildlife extant in Piedmont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516" y="1600201"/>
            <a:ext cx="2349969" cy="21891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411180"/>
            <a:ext cx="2644984" cy="1778965"/>
          </a:xfrm>
        </p:spPr>
      </p:pic>
      <p:sp>
        <p:nvSpPr>
          <p:cNvPr id="7" name="TextBox 6"/>
          <p:cNvSpPr txBox="1"/>
          <p:nvPr/>
        </p:nvSpPr>
        <p:spPr>
          <a:xfrm>
            <a:off x="6934201" y="3810001"/>
            <a:ext cx="3182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Brown headed nuthatch- </a:t>
            </a:r>
            <a:r>
              <a:rPr lang="en-US" sz="1000" dirty="0">
                <a:solidFill>
                  <a:schemeClr val="bg1"/>
                </a:solidFill>
              </a:rPr>
              <a:t>Ken Thomas</a:t>
            </a:r>
          </a:p>
        </p:txBody>
      </p:sp>
      <p:pic>
        <p:nvPicPr>
          <p:cNvPr id="8" name="Picture 7" descr="cemcoc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4343401"/>
            <a:ext cx="2552700" cy="191452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81074" y="6271789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N. Scarlet Snake- </a:t>
            </a:r>
            <a:r>
              <a:rPr lang="en-US" sz="1000" dirty="0">
                <a:solidFill>
                  <a:schemeClr val="bg1"/>
                </a:solidFill>
              </a:rPr>
              <a:t>J.D. </a:t>
            </a:r>
            <a:r>
              <a:rPr lang="en-US" sz="1000" dirty="0" err="1">
                <a:solidFill>
                  <a:schemeClr val="bg1"/>
                </a:solidFill>
              </a:rPr>
              <a:t>Willson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1" y="6271789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Fox Squirrel- </a:t>
            </a:r>
            <a:r>
              <a:rPr lang="en-US" sz="1000" dirty="0">
                <a:solidFill>
                  <a:schemeClr val="bg1"/>
                </a:solidFill>
              </a:rPr>
              <a:t>Brady Beck</a:t>
            </a:r>
          </a:p>
        </p:txBody>
      </p:sp>
      <p:pic>
        <p:nvPicPr>
          <p:cNvPr id="12" name="Picture 4" descr="NC, Richmond Co, Diggs Tract, Lampropeltis calligaster, Humphries 10-10-08"/>
          <p:cNvPicPr>
            <a:picLocks noChangeAspect="1" noChangeArrowheads="1"/>
          </p:cNvPicPr>
          <p:nvPr/>
        </p:nvPicPr>
        <p:blipFill>
          <a:blip r:embed="rId6" cstate="email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647826"/>
            <a:ext cx="2882900" cy="216217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90799" y="3814595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Mole </a:t>
            </a:r>
            <a:r>
              <a:rPr lang="en-US" sz="1400" dirty="0" err="1">
                <a:solidFill>
                  <a:schemeClr val="bg1"/>
                </a:solidFill>
              </a:rPr>
              <a:t>kingsnake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3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-18397"/>
            <a:ext cx="8860840" cy="1143000"/>
          </a:xfrm>
        </p:spPr>
        <p:txBody>
          <a:bodyPr/>
          <a:lstStyle/>
          <a:p>
            <a:r>
              <a:rPr lang="en-US" sz="3200" dirty="0"/>
              <a:t>Fire-adapted plants of Piedmont Longleaf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4" y="898947"/>
            <a:ext cx="2448542" cy="1836406"/>
          </a:xfrm>
        </p:spPr>
      </p:pic>
      <p:pic>
        <p:nvPicPr>
          <p:cNvPr id="1026" name="Picture 2" descr="C:\Users\JMarcus\Pictures\forests\Piedmont longleaf presentation\Georgia aster, Rand C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41" y="3216275"/>
            <a:ext cx="2192867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Marcus\Pictures\forests\Piedmont longleaf presentation\Amianthium muscitoxicum (Fly Pois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4958392"/>
            <a:ext cx="2171470" cy="162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Marcus\Pictures\forests\Piedmont longleaf presentation\Arnica acaulis, c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612" y="1329899"/>
            <a:ext cx="1796988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89" y="4686232"/>
            <a:ext cx="2514600" cy="167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35802" y="6402244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Stemless Ironweed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5387" y="2550687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Slimspike</a:t>
            </a:r>
            <a:r>
              <a:rPr lang="en-US" dirty="0"/>
              <a:t> </a:t>
            </a:r>
            <a:r>
              <a:rPr lang="en-US" dirty="0" err="1"/>
              <a:t>threeawn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96674" y="273535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bluestem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0802" y="48609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Georgia aster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1458" y="40386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</a:t>
            </a:r>
            <a:r>
              <a:rPr lang="en-US" dirty="0" err="1"/>
              <a:t>leopardbane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285571" y="6493959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Fly poison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6" y="2920019"/>
            <a:ext cx="2410565" cy="1721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14399" y="4589804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Nell Allen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24369" y="6356078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Nell Allen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67790" y="3779301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Nell Allen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37313" y="4589804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Schweinitz</a:t>
            </a:r>
            <a:r>
              <a:rPr lang="en-US" dirty="0"/>
              <a:t>’ sunflower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74" y="5219625"/>
            <a:ext cx="1374212" cy="20742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35296" y="647149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Bearded </a:t>
            </a:r>
            <a:r>
              <a:rPr lang="en-US" dirty="0" err="1"/>
              <a:t>skeletongrass</a:t>
            </a:r>
            <a:endParaRPr lang="en-US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quarter" idx="3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47" y="723387"/>
            <a:ext cx="1066703" cy="1827300"/>
          </a:xfrm>
        </p:spPr>
      </p:pic>
    </p:spTree>
    <p:extLst>
      <p:ext uri="{BB962C8B-B14F-4D97-AF65-F5344CB8AC3E}">
        <p14:creationId xmlns:p14="http://schemas.microsoft.com/office/powerpoint/2010/main" val="75204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7367</TotalTime>
  <Words>219</Words>
  <Application>Microsoft Office PowerPoint</Application>
  <PresentationFormat>Widescreen</PresentationFormat>
  <Paragraphs>45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</vt:lpstr>
      <vt:lpstr>PowerPoint Presentation</vt:lpstr>
      <vt:lpstr>PowerPoint Presentation</vt:lpstr>
      <vt:lpstr>Historic Distribution of Longleaf in NC (Longleaf Alliance)</vt:lpstr>
      <vt:lpstr>Longleaf in the Uwharries</vt:lpstr>
      <vt:lpstr>PowerPoint Presentation</vt:lpstr>
      <vt:lpstr>PowerPoint Presentation</vt:lpstr>
      <vt:lpstr>PowerPoint Presentation</vt:lpstr>
      <vt:lpstr>Longleaf-associated wildlife extant in Piedmont</vt:lpstr>
      <vt:lpstr>Fire-adapted plants of Piedmont Longleaf</vt:lpstr>
      <vt:lpstr>Piedmont bog communities</vt:lpstr>
      <vt:lpstr>PowerPoint Presentation</vt:lpstr>
      <vt:lpstr>PowerPoint Presentation</vt:lpstr>
      <vt:lpstr>Bachman’s Sparrow predicted distribution (Pickens et al 2017)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Nature Conservancy’s Longleaf Pine Whole System</dc:title>
  <dc:creator>Jeffrey Marcus</dc:creator>
  <cp:lastModifiedBy>Jeffrey Marcus</cp:lastModifiedBy>
  <cp:revision>69</cp:revision>
  <dcterms:created xsi:type="dcterms:W3CDTF">2016-11-29T13:09:49Z</dcterms:created>
  <dcterms:modified xsi:type="dcterms:W3CDTF">2024-06-07T19:02:46Z</dcterms:modified>
</cp:coreProperties>
</file>