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6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6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9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1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5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6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E4B2-58C4-4E84-BD2C-66851499F2D0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1D108-3997-4B44-A00E-24478C3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7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DD2C5-F081-4BF7-A03D-666B67177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AC3654-197A-452F-8403-73E1CBD8B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EB365E67-6BA3-4665-BBD4-552EEF831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Marcus</dc:creator>
  <cp:lastModifiedBy>Jeffrey Marcus</cp:lastModifiedBy>
  <cp:revision>1</cp:revision>
  <dcterms:created xsi:type="dcterms:W3CDTF">2022-03-09T15:54:04Z</dcterms:created>
  <dcterms:modified xsi:type="dcterms:W3CDTF">2022-03-09T15:55:29Z</dcterms:modified>
</cp:coreProperties>
</file>