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6" r:id="rId1"/>
  </p:sldMasterIdLst>
  <p:sldIdLst>
    <p:sldId id="256" r:id="rId2"/>
    <p:sldId id="273" r:id="rId3"/>
    <p:sldId id="257" r:id="rId4"/>
    <p:sldId id="271" r:id="rId5"/>
    <p:sldId id="277" r:id="rId6"/>
    <p:sldId id="278" r:id="rId7"/>
    <p:sldId id="279" r:id="rId8"/>
    <p:sldId id="280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1AAA0B-08FD-48C5-91D6-E62AA8AA048B}" v="15" dt="2024-03-12T01:21:39.790"/>
    <p1510:client id="{D0EC87BB-EEC1-4324-9F80-111EEC30E571}" v="5" dt="2024-03-12T01:33:09.7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227007997_tp_box_2" providerId="OAuth2" clId="{D0EC87BB-EEC1-4324-9F80-111EEC30E571}"/>
    <pc:docChg chg="custSel addSld delSld modSld">
      <pc:chgData name="" userId="227007997_tp_box_2" providerId="OAuth2" clId="{D0EC87BB-EEC1-4324-9F80-111EEC30E571}" dt="2024-03-12T01:33:47.025" v="58" actId="47"/>
      <pc:docMkLst>
        <pc:docMk/>
      </pc:docMkLst>
      <pc:sldChg chg="addSp modSp mod">
        <pc:chgData name="" userId="227007997_tp_box_2" providerId="OAuth2" clId="{D0EC87BB-EEC1-4324-9F80-111EEC30E571}" dt="2024-03-12T01:33:26.524" v="57" actId="1076"/>
        <pc:sldMkLst>
          <pc:docMk/>
          <pc:sldMk cId="1844294428" sldId="271"/>
        </pc:sldMkLst>
        <pc:picChg chg="add mod">
          <ac:chgData name="" userId="227007997_tp_box_2" providerId="OAuth2" clId="{D0EC87BB-EEC1-4324-9F80-111EEC30E571}" dt="2024-03-12T01:33:21.174" v="56" actId="1076"/>
          <ac:picMkLst>
            <pc:docMk/>
            <pc:sldMk cId="1844294428" sldId="271"/>
            <ac:picMk id="3" creationId="{D64DE405-DA45-1FFB-5813-3007E4FBD80A}"/>
          </ac:picMkLst>
        </pc:picChg>
        <pc:picChg chg="mod">
          <ac:chgData name="" userId="227007997_tp_box_2" providerId="OAuth2" clId="{D0EC87BB-EEC1-4324-9F80-111EEC30E571}" dt="2024-03-12T01:33:26.524" v="57" actId="1076"/>
          <ac:picMkLst>
            <pc:docMk/>
            <pc:sldMk cId="1844294428" sldId="271"/>
            <ac:picMk id="4" creationId="{FA5AFD88-F669-9A40-7B27-A61C3EC32FBC}"/>
          </ac:picMkLst>
        </pc:picChg>
      </pc:sldChg>
      <pc:sldChg chg="del">
        <pc:chgData name="" userId="227007997_tp_box_2" providerId="OAuth2" clId="{D0EC87BB-EEC1-4324-9F80-111EEC30E571}" dt="2024-03-12T01:26:47.159" v="0" actId="47"/>
        <pc:sldMkLst>
          <pc:docMk/>
          <pc:sldMk cId="3525415226" sldId="274"/>
        </pc:sldMkLst>
      </pc:sldChg>
      <pc:sldChg chg="del">
        <pc:chgData name="" userId="227007997_tp_box_2" providerId="OAuth2" clId="{D0EC87BB-EEC1-4324-9F80-111EEC30E571}" dt="2024-03-12T01:26:47.159" v="0" actId="47"/>
        <pc:sldMkLst>
          <pc:docMk/>
          <pc:sldMk cId="3657996067" sldId="275"/>
        </pc:sldMkLst>
      </pc:sldChg>
      <pc:sldChg chg="addSp delSp modSp del mod">
        <pc:chgData name="" userId="227007997_tp_box_2" providerId="OAuth2" clId="{D0EC87BB-EEC1-4324-9F80-111EEC30E571}" dt="2024-03-12T01:33:47.025" v="58" actId="47"/>
        <pc:sldMkLst>
          <pc:docMk/>
          <pc:sldMk cId="650970746" sldId="276"/>
        </pc:sldMkLst>
        <pc:picChg chg="add del mod">
          <ac:chgData name="" userId="227007997_tp_box_2" providerId="OAuth2" clId="{D0EC87BB-EEC1-4324-9F80-111EEC30E571}" dt="2024-03-12T01:33:07.526" v="54" actId="21"/>
          <ac:picMkLst>
            <pc:docMk/>
            <pc:sldMk cId="650970746" sldId="276"/>
            <ac:picMk id="4" creationId="{E178167D-45A8-77BA-3F08-E0FA87BB25A6}"/>
          </ac:picMkLst>
        </pc:picChg>
      </pc:sldChg>
      <pc:sldChg chg="addSp modSp mod">
        <pc:chgData name="" userId="227007997_tp_box_2" providerId="OAuth2" clId="{D0EC87BB-EEC1-4324-9F80-111EEC30E571}" dt="2024-03-12T01:31:24.836" v="50" actId="1076"/>
        <pc:sldMkLst>
          <pc:docMk/>
          <pc:sldMk cId="604904104" sldId="277"/>
        </pc:sldMkLst>
        <pc:spChg chg="mod">
          <ac:chgData name="" userId="227007997_tp_box_2" providerId="OAuth2" clId="{D0EC87BB-EEC1-4324-9F80-111EEC30E571}" dt="2024-03-12T01:31:17.047" v="47" actId="1076"/>
          <ac:spMkLst>
            <pc:docMk/>
            <pc:sldMk cId="604904104" sldId="277"/>
            <ac:spMk id="8" creationId="{A8332CCD-BC98-CB3A-9BF7-19A77EFE6065}"/>
          </ac:spMkLst>
        </pc:spChg>
        <pc:spChg chg="mod">
          <ac:chgData name="" userId="227007997_tp_box_2" providerId="OAuth2" clId="{D0EC87BB-EEC1-4324-9F80-111EEC30E571}" dt="2024-03-12T01:31:06.404" v="42" actId="1076"/>
          <ac:spMkLst>
            <pc:docMk/>
            <pc:sldMk cId="604904104" sldId="277"/>
            <ac:spMk id="9" creationId="{C8052448-4BA6-E5C6-2A13-0D9429FD1245}"/>
          </ac:spMkLst>
        </pc:spChg>
        <pc:picChg chg="mod">
          <ac:chgData name="" userId="227007997_tp_box_2" providerId="OAuth2" clId="{D0EC87BB-EEC1-4324-9F80-111EEC30E571}" dt="2024-03-12T01:31:12.967" v="46" actId="1076"/>
          <ac:picMkLst>
            <pc:docMk/>
            <pc:sldMk cId="604904104" sldId="277"/>
            <ac:picMk id="4" creationId="{BBFCB32C-BB39-0603-BD18-B71719994065}"/>
          </ac:picMkLst>
        </pc:picChg>
        <pc:picChg chg="add mod">
          <ac:chgData name="" userId="227007997_tp_box_2" providerId="OAuth2" clId="{D0EC87BB-EEC1-4324-9F80-111EEC30E571}" dt="2024-03-12T01:31:24.836" v="50" actId="1076"/>
          <ac:picMkLst>
            <pc:docMk/>
            <pc:sldMk cId="604904104" sldId="277"/>
            <ac:picMk id="6" creationId="{DB4AE089-58A8-4B85-58F2-7CBAFBBC966B}"/>
          </ac:picMkLst>
        </pc:picChg>
        <pc:picChg chg="mod">
          <ac:chgData name="" userId="227007997_tp_box_2" providerId="OAuth2" clId="{D0EC87BB-EEC1-4324-9F80-111EEC30E571}" dt="2024-03-12T01:31:09.709" v="44" actId="1076"/>
          <ac:picMkLst>
            <pc:docMk/>
            <pc:sldMk cId="604904104" sldId="277"/>
            <ac:picMk id="7" creationId="{934177F1-AA32-DE3F-C57D-A91CF52D6B95}"/>
          </ac:picMkLst>
        </pc:picChg>
      </pc:sldChg>
      <pc:sldChg chg="addSp delSp modSp add mod">
        <pc:chgData name="" userId="227007997_tp_box_2" providerId="OAuth2" clId="{D0EC87BB-EEC1-4324-9F80-111EEC30E571}" dt="2024-03-12T01:29:12.358" v="36" actId="1076"/>
        <pc:sldMkLst>
          <pc:docMk/>
          <pc:sldMk cId="655366681" sldId="280"/>
        </pc:sldMkLst>
        <pc:spChg chg="mod">
          <ac:chgData name="" userId="227007997_tp_box_2" providerId="OAuth2" clId="{D0EC87BB-EEC1-4324-9F80-111EEC30E571}" dt="2024-03-12T01:27:21.109" v="21" actId="20577"/>
          <ac:spMkLst>
            <pc:docMk/>
            <pc:sldMk cId="655366681" sldId="280"/>
            <ac:spMk id="2" creationId="{48F94E44-913B-489B-BB3C-74E7EFEC3160}"/>
          </ac:spMkLst>
        </pc:spChg>
        <pc:picChg chg="add del mod">
          <ac:chgData name="" userId="227007997_tp_box_2" providerId="OAuth2" clId="{D0EC87BB-EEC1-4324-9F80-111EEC30E571}" dt="2024-03-12T01:29:03.730" v="33" actId="478"/>
          <ac:picMkLst>
            <pc:docMk/>
            <pc:sldMk cId="655366681" sldId="280"/>
            <ac:picMk id="4" creationId="{258055B8-CC46-FF72-889E-7EBA5E7E4FA6}"/>
          </ac:picMkLst>
        </pc:picChg>
        <pc:picChg chg="add mod">
          <ac:chgData name="" userId="227007997_tp_box_2" providerId="OAuth2" clId="{D0EC87BB-EEC1-4324-9F80-111EEC30E571}" dt="2024-03-12T01:29:12.358" v="36" actId="1076"/>
          <ac:picMkLst>
            <pc:docMk/>
            <pc:sldMk cId="655366681" sldId="280"/>
            <ac:picMk id="7" creationId="{F2F72C73-9A42-599F-6368-E7F0611AC49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3/11/2024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3/11/2024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3/11/2024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3/11/2024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3/11/2024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3/11/2024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3/11/2024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3/11/2024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3/11/2024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3/11/2024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3/11/2024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3/11/2024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219E9-248C-45B9-AEC0-6CB164C37A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Sandhills Conservation Partnership</a:t>
            </a:r>
            <a:br>
              <a:rPr lang="en-US" dirty="0"/>
            </a:br>
            <a:r>
              <a:rPr lang="en-US" dirty="0"/>
              <a:t>Land Protection Work Group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FF03F5-35D9-44E9-BA3A-F96377189E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2029" y="4466844"/>
            <a:ext cx="8667941" cy="1239894"/>
          </a:xfrm>
        </p:spPr>
        <p:txBody>
          <a:bodyPr/>
          <a:lstStyle/>
          <a:p>
            <a:r>
              <a:rPr lang="en-US" dirty="0"/>
              <a:t>March 13, 2024</a:t>
            </a:r>
          </a:p>
          <a:p>
            <a:r>
              <a:rPr lang="en-US" dirty="0"/>
              <a:t>Jeff Marcus, Matt Greene, Crystal Cockman, Barry Hull, Emily Callicutt, Brady Beck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F0A30D2-77A4-4669-A344-4C4B9AB56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00" y="67804"/>
            <a:ext cx="21590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7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73C7A-9184-49FC-921E-ADE10A4E8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4" y="132143"/>
            <a:ext cx="7729728" cy="1188720"/>
          </a:xfrm>
        </p:spPr>
        <p:txBody>
          <a:bodyPr/>
          <a:lstStyle/>
          <a:p>
            <a:r>
              <a:rPr lang="en-US" dirty="0"/>
              <a:t>“Eastwood connector”- Harris tract, Moore Co</a:t>
            </a: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BFF23D5E-CC72-4377-8F38-B099E67956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560" y="254001"/>
            <a:ext cx="3926066" cy="94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60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73C7A-9184-49FC-921E-ADE10A4E8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4" y="132143"/>
            <a:ext cx="7729728" cy="118872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BFF23D5E-CC72-4377-8F38-B099E67956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560" y="254001"/>
            <a:ext cx="3926066" cy="94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95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94E44-913B-489B-BB3C-74E7EFEC3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40" y="31429"/>
            <a:ext cx="8708700" cy="1188720"/>
          </a:xfrm>
        </p:spPr>
        <p:txBody>
          <a:bodyPr/>
          <a:lstStyle/>
          <a:p>
            <a:r>
              <a:rPr lang="en-US" dirty="0"/>
              <a:t>Nickerson 70 ac fee simple donation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FA1DF53-A25E-412E-9A44-A4E5CD282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267673"/>
            <a:ext cx="2521260" cy="952476"/>
          </a:xfrm>
          <a:prstGeom prst="rect">
            <a:avLst/>
          </a:prstGeom>
        </p:spPr>
      </p:pic>
      <p:pic>
        <p:nvPicPr>
          <p:cNvPr id="4" name="Picture 3" descr="A map of a property&#10;&#10;Description automatically generated">
            <a:extLst>
              <a:ext uri="{FF2B5EF4-FFF2-40B4-BE49-F238E27FC236}">
                <a16:creationId xmlns:a16="http://schemas.microsoft.com/office/drawing/2014/main" id="{FA5AFD88-F669-9A40-7B27-A61C3EC32F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85" y="1309254"/>
            <a:ext cx="7180730" cy="5548746"/>
          </a:xfrm>
          <a:prstGeom prst="rect">
            <a:avLst/>
          </a:prstGeom>
        </p:spPr>
      </p:pic>
      <p:pic>
        <p:nvPicPr>
          <p:cNvPr id="3" name="Picture 2" descr="A map of a land with red lines&#10;&#10;Description automatically generated">
            <a:extLst>
              <a:ext uri="{FF2B5EF4-FFF2-40B4-BE49-F238E27FC236}">
                <a16:creationId xmlns:a16="http://schemas.microsoft.com/office/drawing/2014/main" id="{D64DE405-DA45-1FFB-5813-3007E4FBD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993" y="1264701"/>
            <a:ext cx="4356522" cy="563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94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94E44-913B-489B-BB3C-74E7EFEC3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40" y="31429"/>
            <a:ext cx="8708700" cy="1188720"/>
          </a:xfrm>
        </p:spPr>
        <p:txBody>
          <a:bodyPr/>
          <a:lstStyle/>
          <a:p>
            <a:r>
              <a:rPr lang="en-US" dirty="0"/>
              <a:t>Nickerson 70 ac fee simple donation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FA1DF53-A25E-412E-9A44-A4E5CD282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267673"/>
            <a:ext cx="2521260" cy="952476"/>
          </a:xfrm>
          <a:prstGeom prst="rect">
            <a:avLst/>
          </a:prstGeom>
        </p:spPr>
      </p:pic>
      <p:pic>
        <p:nvPicPr>
          <p:cNvPr id="4" name="Picture 3" descr="A group of white flowers in a forest&#10;&#10;Description automatically generated">
            <a:extLst>
              <a:ext uri="{FF2B5EF4-FFF2-40B4-BE49-F238E27FC236}">
                <a16:creationId xmlns:a16="http://schemas.microsoft.com/office/drawing/2014/main" id="{BBFCB32C-BB39-0603-BD18-B717199940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838" y="2514600"/>
            <a:ext cx="3740023" cy="3177539"/>
          </a:xfrm>
          <a:prstGeom prst="rect">
            <a:avLst/>
          </a:prstGeom>
        </p:spPr>
      </p:pic>
      <p:pic>
        <p:nvPicPr>
          <p:cNvPr id="7" name="Picture 6" descr="A tree trunk in a forest&#10;&#10;Description automatically generated">
            <a:extLst>
              <a:ext uri="{FF2B5EF4-FFF2-40B4-BE49-F238E27FC236}">
                <a16:creationId xmlns:a16="http://schemas.microsoft.com/office/drawing/2014/main" id="{934177F1-AA32-DE3F-C57D-A91CF52D6B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853" y="1340172"/>
            <a:ext cx="3865827" cy="51484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332CCD-BC98-CB3A-9BF7-19A77EFE6065}"/>
              </a:ext>
            </a:extLst>
          </p:cNvPr>
          <p:cNvSpPr txBox="1"/>
          <p:nvPr/>
        </p:nvSpPr>
        <p:spPr>
          <a:xfrm>
            <a:off x="5231989" y="5800725"/>
            <a:ext cx="14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Swamp azalea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052448-4BA6-E5C6-2A13-0D9429FD1245}"/>
              </a:ext>
            </a:extLst>
          </p:cNvPr>
          <p:cNvSpPr txBox="1"/>
          <p:nvPr/>
        </p:nvSpPr>
        <p:spPr>
          <a:xfrm>
            <a:off x="9591675" y="6488668"/>
            <a:ext cx="1832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Turpentine stump</a:t>
            </a:r>
          </a:p>
        </p:txBody>
      </p:sp>
      <p:pic>
        <p:nvPicPr>
          <p:cNvPr id="6" name="Picture 5" descr="A person standing next to a tree&#10;&#10;Description automatically generated">
            <a:extLst>
              <a:ext uri="{FF2B5EF4-FFF2-40B4-BE49-F238E27FC236}">
                <a16:creationId xmlns:a16="http://schemas.microsoft.com/office/drawing/2014/main" id="{DB4AE089-58A8-4B85-58F2-7CBAFBBC96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0" y="1589175"/>
            <a:ext cx="3688798" cy="491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904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FA1DF53-A25E-412E-9A44-A4E5CD282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267673"/>
            <a:ext cx="2521260" cy="952476"/>
          </a:xfrm>
          <a:prstGeom prst="rect">
            <a:avLst/>
          </a:prstGeom>
        </p:spPr>
      </p:pic>
      <p:pic>
        <p:nvPicPr>
          <p:cNvPr id="6" name="Picture 5" descr="A map of a river&#10;&#10;Description automatically generated">
            <a:extLst>
              <a:ext uri="{FF2B5EF4-FFF2-40B4-BE49-F238E27FC236}">
                <a16:creationId xmlns:a16="http://schemas.microsoft.com/office/drawing/2014/main" id="{9873D3FE-D15E-C6A5-5492-25AB6ABDA7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70" y="65376"/>
            <a:ext cx="8790455" cy="679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06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FA1DF53-A25E-412E-9A44-A4E5CD282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267673"/>
            <a:ext cx="2521260" cy="952476"/>
          </a:xfrm>
          <a:prstGeom prst="rect">
            <a:avLst/>
          </a:prstGeom>
        </p:spPr>
      </p:pic>
      <p:pic>
        <p:nvPicPr>
          <p:cNvPr id="4" name="Picture 3" descr="A map of a field&#10;&#10;Description automatically generated">
            <a:extLst>
              <a:ext uri="{FF2B5EF4-FFF2-40B4-BE49-F238E27FC236}">
                <a16:creationId xmlns:a16="http://schemas.microsoft.com/office/drawing/2014/main" id="{9876E9F9-F6EA-3A85-65BD-4335908928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42" y="142240"/>
            <a:ext cx="8872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94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94E44-913B-489B-BB3C-74E7EFEC3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40" y="31429"/>
            <a:ext cx="8708700" cy="1188720"/>
          </a:xfrm>
        </p:spPr>
        <p:txBody>
          <a:bodyPr/>
          <a:lstStyle/>
          <a:p>
            <a:r>
              <a:rPr lang="en-US" dirty="0"/>
              <a:t>Dunn- Goose Pond Bay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FA1DF53-A25E-412E-9A44-A4E5CD282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267673"/>
            <a:ext cx="2521260" cy="952476"/>
          </a:xfrm>
          <a:prstGeom prst="rect">
            <a:avLst/>
          </a:prstGeom>
        </p:spPr>
      </p:pic>
      <p:pic>
        <p:nvPicPr>
          <p:cNvPr id="7" name="Picture 6" descr="A forest with tall trees and grass&#10;&#10;Description automatically generated">
            <a:extLst>
              <a:ext uri="{FF2B5EF4-FFF2-40B4-BE49-F238E27FC236}">
                <a16:creationId xmlns:a16="http://schemas.microsoft.com/office/drawing/2014/main" id="{F2F72C73-9A42-599F-6368-E7F0611AC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048" y="1346360"/>
            <a:ext cx="7348852" cy="551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66681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326</TotalTime>
  <Words>58</Words>
  <Application>Microsoft Office PowerPoint</Application>
  <PresentationFormat>Widescreen</PresentationFormat>
  <Paragraphs>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Gill Sans MT</vt:lpstr>
      <vt:lpstr>Parcel</vt:lpstr>
      <vt:lpstr>Sandhills Conservation Partnership Land Protection Work Group</vt:lpstr>
      <vt:lpstr>“Eastwood connector”- Harris tract, Moore Co</vt:lpstr>
      <vt:lpstr>PowerPoint Presentation</vt:lpstr>
      <vt:lpstr>Nickerson 70 ac fee simple donation</vt:lpstr>
      <vt:lpstr>Nickerson 70 ac fee simple donation</vt:lpstr>
      <vt:lpstr>PowerPoint Presentation</vt:lpstr>
      <vt:lpstr>PowerPoint Presentation</vt:lpstr>
      <vt:lpstr>Dunn- Goose Pond Bay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Sandhills Conservation Partnership Land Protection Work Group</dc:title>
  <dc:creator>Jeffrey Marcus</dc:creator>
  <cp:lastModifiedBy>Jeffrey Marcus</cp:lastModifiedBy>
  <cp:revision>21</cp:revision>
  <dcterms:created xsi:type="dcterms:W3CDTF">2021-03-16T17:58:45Z</dcterms:created>
  <dcterms:modified xsi:type="dcterms:W3CDTF">2024-03-12T01:33:54Z</dcterms:modified>
</cp:coreProperties>
</file>