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176A2-BE72-1383-99DE-A9D1A994F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75D01-A33F-171A-8AB1-4E51A5BB6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A907B-5B87-DBB6-ED9D-1E4965611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9F0A-1400-4E8E-844B-2091E6611FB5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AA8D2-3C1A-3CDC-103C-A4549D0D5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20375-CD9A-310A-0DB8-31CD0EEE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5C22-BE8E-46AD-A1C2-E7319379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0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62E9A-A69A-D6CD-E00B-15067A1D0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13D18-FAB2-B72D-C926-7A3E07984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23965-E289-39CC-DBC1-7686B1CB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9F0A-1400-4E8E-844B-2091E6611FB5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2180C-58A3-B543-644E-84A98F1A3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11EBA-30AB-A657-54BE-4AD2D9FD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5C22-BE8E-46AD-A1C2-E7319379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52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0DEDE9-1641-CB69-050B-5108A087B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779D75-D983-CFD2-3478-7D85CE528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D4D7A-8617-D200-D447-F3B8FF6EF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9F0A-1400-4E8E-844B-2091E6611FB5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5441D-317E-EBB9-655B-F2055103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7A7E3-4430-29ED-A720-2AE92F84C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5C22-BE8E-46AD-A1C2-E7319379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2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38FBF-14B7-5858-CEE2-9C2817B4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54552-6F48-D5E3-14F8-89630427C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5868C-7763-2775-53A1-226B6EF5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9F0A-1400-4E8E-844B-2091E6611FB5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EFE1-A226-EB08-0BC3-683337A26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42E8-29C4-3FEF-CC03-FD75CF13E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5C22-BE8E-46AD-A1C2-E7319379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3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5B609-C565-015D-EB21-AD49F0AB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B22E0-CA7C-3B01-B55D-8D1EB5C16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22A2C-AD22-5813-3764-597922A90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9F0A-1400-4E8E-844B-2091E6611FB5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E53DC-1C3A-FAF4-7557-CA6470EF1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FBD88-A83C-DFD1-AE66-8B30322A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5C22-BE8E-46AD-A1C2-E7319379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87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2553B-ABA2-B1A8-9347-17BC72A2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CBC41-03E9-4CC0-676B-A62E56F1A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34BBB-E8E0-FDB3-74FD-79C0AF2E4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F207-2D6E-C62D-F317-79497AB4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9F0A-1400-4E8E-844B-2091E6611FB5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599CD-35AA-43F2-622D-9D88AD1E8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A6483-9105-553A-0D97-732F1411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5C22-BE8E-46AD-A1C2-E7319379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32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17374-483B-A3B1-5CE9-D880D4503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40273-A6AF-C71F-67DC-3E8FBD1B7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48BE6-6B64-C7CA-6A1C-4D33B4553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E628F1-DDA1-E9F9-B8B8-379A2A67D1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2E50B5-BC39-094F-AC09-E7CDEE66A3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FECE55-4E20-CF4D-92D1-F6E77F9EE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9F0A-1400-4E8E-844B-2091E6611FB5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98AB8-0329-2349-B3E9-8E9A83D4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F0649-AA2E-1912-FA0C-183116CF8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5C22-BE8E-46AD-A1C2-E7319379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0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186A5-3C79-8F76-F22E-92E7A0EB1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32AD7C-A646-D84E-82D8-0E706E3D2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9F0A-1400-4E8E-844B-2091E6611FB5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3AE0C-D04F-6B25-CF55-56121504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552E3-5883-DC06-22BC-AB7033BA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5C22-BE8E-46AD-A1C2-E7319379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7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7F8873-FCCD-4912-10B9-53F54B0E4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9F0A-1400-4E8E-844B-2091E6611FB5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F5C16-1921-FF7D-C6BC-571913FED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01A3B-0FD4-DA61-05C4-CAFCEC8F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5C22-BE8E-46AD-A1C2-E7319379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9BEA6-B314-37DF-D3C6-E946DAD72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481D9-A5AA-16DA-B97F-EB3716E8A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0EC41-82D4-B340-A7B0-DB465A3FF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C4F16-8E3D-CBA4-E090-35850EDF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9F0A-1400-4E8E-844B-2091E6611FB5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2BD0B-4079-1E96-104E-CAC15473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E5341-7FAB-D8BA-583F-56D60AEC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5C22-BE8E-46AD-A1C2-E7319379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1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0108C-3A6E-A1EF-1322-9E207B39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AFB8A0-FB5A-CEEB-6D99-C807F83B53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704045-B22A-CCDC-ADE0-2A4E6B876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95D33-28DF-398C-CAF1-126D6C4B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9F0A-1400-4E8E-844B-2091E6611FB5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00978-0407-F270-FDBF-32B624F7F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D87A7-4E3A-CE1E-C868-6F19C83D8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55C22-BE8E-46AD-A1C2-E7319379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7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740518-DFE7-2DE4-23D2-2496CC76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4BAD7-1D94-DE11-5569-77A8AA62A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C9970-13DC-B264-7564-A367B4C871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59F0A-1400-4E8E-844B-2091E6611FB5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CC22-EA6E-E902-0641-24A35362F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9420A-04EC-8C9A-B956-70E289A52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55C22-BE8E-46AD-A1C2-E73193790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4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the sidewalk&#10;&#10;Description automatically generated">
            <a:extLst>
              <a:ext uri="{FF2B5EF4-FFF2-40B4-BE49-F238E27FC236}">
                <a16:creationId xmlns:a16="http://schemas.microsoft.com/office/drawing/2014/main" id="{DC87555C-8BFE-4DD1-72F6-CFBE6E55E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61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people and a group of people&#10;&#10;Description automatically generated">
            <a:extLst>
              <a:ext uri="{FF2B5EF4-FFF2-40B4-BE49-F238E27FC236}">
                <a16:creationId xmlns:a16="http://schemas.microsoft.com/office/drawing/2014/main" id="{42661A21-92E4-DFAD-1F35-1288F226B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6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card with a person standing in a field of grass&#10;&#10;Description automatically generated">
            <a:extLst>
              <a:ext uri="{FF2B5EF4-FFF2-40B4-BE49-F238E27FC236}">
                <a16:creationId xmlns:a16="http://schemas.microsoft.com/office/drawing/2014/main" id="{3644C07B-0794-A36F-3D96-3EBA7D326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3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wearing fire helmets&#10;&#10;Description automatically generated">
            <a:extLst>
              <a:ext uri="{FF2B5EF4-FFF2-40B4-BE49-F238E27FC236}">
                <a16:creationId xmlns:a16="http://schemas.microsoft.com/office/drawing/2014/main" id="{A7FFB5FE-3BF3-B0E9-F43B-3EC8E2A32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91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giving a child a hat&#10;&#10;Description automatically generated">
            <a:extLst>
              <a:ext uri="{FF2B5EF4-FFF2-40B4-BE49-F238E27FC236}">
                <a16:creationId xmlns:a16="http://schemas.microsoft.com/office/drawing/2014/main" id="{28E67745-4E55-0EF1-C67C-6BAC5E2EF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81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B4949E49-C3FF-1FFB-D018-E43067D9D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63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&#10;&#10;Description automatically generated">
            <a:extLst>
              <a:ext uri="{FF2B5EF4-FFF2-40B4-BE49-F238E27FC236}">
                <a16:creationId xmlns:a16="http://schemas.microsoft.com/office/drawing/2014/main" id="{7D203EC2-3B82-A105-7E65-B5FD9AEC1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74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 of a fireman&#10;&#10;Description automatically generated">
            <a:extLst>
              <a:ext uri="{FF2B5EF4-FFF2-40B4-BE49-F238E27FC236}">
                <a16:creationId xmlns:a16="http://schemas.microsoft.com/office/drawing/2014/main" id="{09802597-F353-3A6B-D09D-4B4797927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31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FEB62F26-5683-37B3-85A0-2373F3B15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5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with text and a tree&#10;&#10;Description automatically generated">
            <a:extLst>
              <a:ext uri="{FF2B5EF4-FFF2-40B4-BE49-F238E27FC236}">
                <a16:creationId xmlns:a16="http://schemas.microsoft.com/office/drawing/2014/main" id="{2080FCCB-ABB6-FF6F-71BC-0C08C0120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38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fire&#10;&#10;Description automatically generated">
            <a:extLst>
              <a:ext uri="{FF2B5EF4-FFF2-40B4-BE49-F238E27FC236}">
                <a16:creationId xmlns:a16="http://schemas.microsoft.com/office/drawing/2014/main" id="{8CA329E1-4C07-2699-56D1-1BCB8CE4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1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Ly</dc:creator>
  <cp:lastModifiedBy>Michelle Ly</cp:lastModifiedBy>
  <cp:revision>2</cp:revision>
  <dcterms:created xsi:type="dcterms:W3CDTF">2023-12-05T21:10:43Z</dcterms:created>
  <dcterms:modified xsi:type="dcterms:W3CDTF">2023-12-06T13:34:17Z</dcterms:modified>
</cp:coreProperties>
</file>