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256" r:id="rId2"/>
    <p:sldId id="690" r:id="rId3"/>
    <p:sldId id="693" r:id="rId4"/>
    <p:sldId id="691" r:id="rId5"/>
    <p:sldId id="692" r:id="rId6"/>
    <p:sldId id="682" r:id="rId7"/>
    <p:sldId id="689" r:id="rId8"/>
    <p:sldId id="688" r:id="rId9"/>
    <p:sldId id="261" r:id="rId10"/>
    <p:sldId id="6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2A16D-19D7-4418-946C-F483BFED68A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173D7-ABAB-4096-AF50-0697FB96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Zooming into just the SGL, this is what’s been mapped, and I can say with a lot of confidence that this probably reflects over 90% of what’s actually out there.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Everything in green is a depressional wetland, everything in red is a wetland that Mike &amp; I have prioritized for restoration, and everything else in blue is a wetland of another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B7592-89B6-494C-B777-2E3C3B6D7F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92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Next step #1 already complete</a:t>
            </a:r>
          </a:p>
          <a:p>
            <a:pPr marL="171450" indent="-171450">
              <a:buFontTx/>
              <a:buChar char="-"/>
            </a:pPr>
            <a:r>
              <a:rPr lang="en-US" dirty="0"/>
              <a:t>Only used ephemeral type in training the model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 need to ground-truth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B7592-89B6-494C-B777-2E3C3B6D7F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643C8-4184-48D4-855D-4DFB30628B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4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9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51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6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89A15C-EE9F-4143-A263-1197D4F3FB8A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00656D-ECB6-4AC6-872D-3E87E080FB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D2C5-F081-4BF7-A03D-666B67177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C3654-197A-452F-8403-73E1CBD8B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B365E67-6BA3-4665-BBD4-552EEF831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02" y="-114301"/>
            <a:ext cx="9789795" cy="75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392E-4BBE-0ADF-FBEF-F9DF8CED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Partner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92EF-B813-1547-A457-A780B76A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2023 National Wildlife Federation NFWF grant supporting Sandhills Prescribed Burn Association, Joint Chiefs project, and Lumbee Tribal Prescribed Burn Association.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Town of Southern Pines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Whitehall ~175 ac 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New trails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Clear midstory for RCW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Invasive species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Planning burn with NC Forest Service and Three Rivers Land Trust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River Flows study underway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3F8D6-527A-21B3-2F3A-25D8EC84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7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DC68-A9DD-5198-1F66-D60E80D3B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 Sandhills </a:t>
            </a:r>
            <a:r>
              <a:rPr lang="en-US"/>
              <a:t>Conservation Partnership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C71BD-5C3B-12F5-2944-9603B7B2F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Updates December 6, 2023</a:t>
            </a:r>
          </a:p>
        </p:txBody>
      </p:sp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19785145-4D36-A95B-5867-249F22422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37" y="1533525"/>
            <a:ext cx="1464167" cy="14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2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E7DD7-7D19-8308-C347-CB11C38B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700"/>
              <a:t>2024 National Fish and Wildlife Foundation Longleaf Landscape Stewardship Fund application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80FCB-D43C-1AA3-90F8-C07E6D61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45734"/>
            <a:ext cx="6609291" cy="44216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Partner planning meeting yesterday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Shared burn crew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Contract/Subawards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City of Fayetteville- Bonnie </a:t>
            </a:r>
            <a:r>
              <a:rPr lang="en-US" dirty="0" err="1"/>
              <a:t>Doone</a:t>
            </a:r>
            <a:r>
              <a:rPr lang="en-US" dirty="0"/>
              <a:t> midstory &amp; invasives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NC State Parks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Three Rivers Land Trust- management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NC Botanical Garden- propagate native plants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NC Biodiversity Project- invertebrate surveys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NC Wildlife Resources Commission- longleaf planting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NC Forest Service- Longleaf Coordinator and PBA mentors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Lumbee Tribe- longleaf restoration &amp; PBA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Compliments funding from REPI &amp; partners</a:t>
            </a:r>
          </a:p>
        </p:txBody>
      </p:sp>
      <p:pic>
        <p:nvPicPr>
          <p:cNvPr id="5" name="Picture 4" descr="A logo with a fish in the middle&#10;&#10;Description automatically generated">
            <a:extLst>
              <a:ext uri="{FF2B5EF4-FFF2-40B4-BE49-F238E27FC236}">
                <a16:creationId xmlns:a16="http://schemas.microsoft.com/office/drawing/2014/main" id="{708E80D0-BC5B-B4FC-98DE-608E670F6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1916318"/>
            <a:ext cx="1318244" cy="14847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020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35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group of people in fire uniforms&#10;&#10;Description automatically generated">
            <a:extLst>
              <a:ext uri="{FF2B5EF4-FFF2-40B4-BE49-F238E27FC236}">
                <a16:creationId xmlns:a16="http://schemas.microsoft.com/office/drawing/2014/main" id="{9D3348E9-D8AB-E28F-3FC7-AA9376D06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93" y="3708972"/>
            <a:ext cx="4039053" cy="24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5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2738-BFEE-9871-9B96-A6196C37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DBAD-A42E-31AF-FAE5-66ABAE060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Completed in 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Update with new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Update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What do we want Partnership to be?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 Formal partnership with assigned roles and mutually agreed upon deliverables done on behalf of the Partnership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 Informal information-sharing forum that inspires and leverages actions of individual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5404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AA19-6D4D-2D88-08B0-36D4AB00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0" y="198331"/>
            <a:ext cx="10058400" cy="1450757"/>
          </a:xfrm>
        </p:spPr>
        <p:txBody>
          <a:bodyPr/>
          <a:lstStyle/>
          <a:p>
            <a:r>
              <a:rPr lang="en-US" dirty="0"/>
              <a:t>State of the Sandhills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099EE-E185-A69E-BDB7-8C765275A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37" y="2000333"/>
            <a:ext cx="6132195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Partnership’s monitoring plan identifies 4 umbrella conservation targets to measure progress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 Upland Longleaf Mosaic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 Upland Depressional Wetlands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 Blackwater Streams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  Sandhills Seeps and Streamhead Pocosins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Monitoring led by ORISE Fellow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State of Sandhills report synthesizes what we know to date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1DAF0-76D3-2864-41B7-12542E224B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78" y="2074719"/>
            <a:ext cx="1658982" cy="2211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ECA3B-ED12-3D53-2AD9-0EAA74950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83" y="4551361"/>
            <a:ext cx="2171304" cy="1628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EC057E-2BD8-ADC5-C708-1B3C6F04DA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87" y="2169518"/>
            <a:ext cx="2812353" cy="15819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37CAA5-2F66-DC4C-7E35-D7FBD751EFB4}"/>
              </a:ext>
            </a:extLst>
          </p:cNvPr>
          <p:cNvSpPr txBox="1"/>
          <p:nvPr/>
        </p:nvSpPr>
        <p:spPr>
          <a:xfrm>
            <a:off x="9846038" y="3505246"/>
            <a:ext cx="1393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Brady Beck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7835F-7CF0-1CC7-3643-5D33B370FFF3}"/>
              </a:ext>
            </a:extLst>
          </p:cNvPr>
          <p:cNvSpPr txBox="1"/>
          <p:nvPr/>
        </p:nvSpPr>
        <p:spPr>
          <a:xfrm>
            <a:off x="6951643" y="4040474"/>
            <a:ext cx="1178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Jeff Marcus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53377-0C11-37C7-F229-D74F46E43E3B}"/>
              </a:ext>
            </a:extLst>
          </p:cNvPr>
          <p:cNvSpPr txBox="1"/>
          <p:nvPr/>
        </p:nvSpPr>
        <p:spPr>
          <a:xfrm>
            <a:off x="6675183" y="5779728"/>
            <a:ext cx="72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Jeff Marcus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C8026B0C-C0C3-6C39-178B-8B5B08FB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76" y="4086482"/>
            <a:ext cx="1582749" cy="222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9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020DF-BEBA-8AC4-CA01-C82A58CEC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6942" y="0"/>
            <a:ext cx="887505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2BB55-BF3B-DB0A-7C73-737505DD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73" y="0"/>
            <a:ext cx="2853120" cy="1877749"/>
          </a:xfrm>
        </p:spPr>
        <p:txBody>
          <a:bodyPr>
            <a:noAutofit/>
          </a:bodyPr>
          <a:lstStyle/>
          <a:p>
            <a:r>
              <a:rPr lang="en-US" sz="2400" b="1" dirty="0"/>
              <a:t>Predictive models to find isolated wetlands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018433-71D7-5AC4-64DA-47212F2C1FCA}"/>
              </a:ext>
            </a:extLst>
          </p:cNvPr>
          <p:cNvSpPr txBox="1">
            <a:spLocks/>
          </p:cNvSpPr>
          <p:nvPr/>
        </p:nvSpPr>
        <p:spPr>
          <a:xfrm>
            <a:off x="279323" y="2297927"/>
            <a:ext cx="2853120" cy="43970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TNC, NCWRC, and Duke University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&gt;200 new wetland sites mapped on Sandhills Game Land</a:t>
            </a:r>
          </a:p>
          <a:p>
            <a:pPr marL="578358" lvl="1" indent="-285750"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Including 13 previously unknown isolated depressional wetland locations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Prioritized top 20 for restoration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How-to document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to expand project scope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445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4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blue circle in a forest&#10;&#10;Description automatically generated">
            <a:extLst>
              <a:ext uri="{FF2B5EF4-FFF2-40B4-BE49-F238E27FC236}">
                <a16:creationId xmlns:a16="http://schemas.microsoft.com/office/drawing/2014/main" id="{8E95712F-C247-3CE9-D9C0-F725A745D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4" r="2" b="22251"/>
          <a:stretch/>
        </p:blipFill>
        <p:spPr>
          <a:xfrm>
            <a:off x="1" y="10"/>
            <a:ext cx="6099048" cy="3428990"/>
          </a:xfrm>
          <a:prstGeom prst="rect">
            <a:avLst/>
          </a:prstGeom>
        </p:spPr>
      </p:pic>
      <p:pic>
        <p:nvPicPr>
          <p:cNvPr id="5" name="Picture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09E3662E-CEDB-8858-687B-EE144D2034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7" r="2" b="8512"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10" name="Picture 9" descr="A blue line in a forest&#10;&#10;Description automatically generated">
            <a:extLst>
              <a:ext uri="{FF2B5EF4-FFF2-40B4-BE49-F238E27FC236}">
                <a16:creationId xmlns:a16="http://schemas.microsoft.com/office/drawing/2014/main" id="{FE9687D3-EB19-FC12-AB2C-24280F531C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5" r="2" b="18082"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6" name="Picture 5" descr="A picture containing grass, outdoor, tree, ground&#10;&#10;Description automatically generated">
            <a:extLst>
              <a:ext uri="{FF2B5EF4-FFF2-40B4-BE49-F238E27FC236}">
                <a16:creationId xmlns:a16="http://schemas.microsoft.com/office/drawing/2014/main" id="{8AEEE798-27A4-8B91-8C13-1C3FDF222B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44" r="5116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96C58A8-C3EE-3BB0-6112-ECA8F7ACBE62}"/>
              </a:ext>
            </a:extLst>
          </p:cNvPr>
          <p:cNvSpPr/>
          <p:nvPr/>
        </p:nvSpPr>
        <p:spPr>
          <a:xfrm>
            <a:off x="5687435" y="1579333"/>
            <a:ext cx="811033" cy="270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C325FD7-F21C-58A3-1B4E-ACB0926F7D32}"/>
              </a:ext>
            </a:extLst>
          </p:cNvPr>
          <p:cNvSpPr/>
          <p:nvPr/>
        </p:nvSpPr>
        <p:spPr>
          <a:xfrm>
            <a:off x="5687434" y="5143500"/>
            <a:ext cx="811033" cy="270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ird's eye view of a duck&#10;&#10;Description automatically generated">
            <a:extLst>
              <a:ext uri="{FF2B5EF4-FFF2-40B4-BE49-F238E27FC236}">
                <a16:creationId xmlns:a16="http://schemas.microsoft.com/office/drawing/2014/main" id="{B3D0F090-6A88-5689-19D4-E0A5C2C6A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r="482" b="1381"/>
          <a:stretch/>
        </p:blipFill>
        <p:spPr>
          <a:xfrm>
            <a:off x="-13854" y="0"/>
            <a:ext cx="12205854" cy="6858001"/>
          </a:xfrm>
          <a:prstGeom prst="rect">
            <a:avLst/>
          </a:prstGeom>
          <a:ln w="5715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6357E-038C-BD4C-DAAC-C1683E6D2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75381" r="74458"/>
          <a:stretch/>
        </p:blipFill>
        <p:spPr>
          <a:xfrm>
            <a:off x="10286999" y="5082828"/>
            <a:ext cx="1808019" cy="169204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 descr="A map of a blue and purple area&#10;&#10;Description automatically generated with medium confidence">
            <a:extLst>
              <a:ext uri="{FF2B5EF4-FFF2-40B4-BE49-F238E27FC236}">
                <a16:creationId xmlns:a16="http://schemas.microsoft.com/office/drawing/2014/main" id="{8D218E9B-5913-60F7-6D96-B9954EF38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9" y="227332"/>
            <a:ext cx="3283527" cy="37364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173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07FA-4605-02C3-2815-1F7B5AAD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568" y="369824"/>
            <a:ext cx="2839702" cy="16128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Carolina bays + 1km buffers ranked by conservation priority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17FA5-7C5B-0A40-5ABD-1155F70F0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20" y="0"/>
            <a:ext cx="8875058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FF9234-FF3F-7CF4-1813-974CD5CA3D80}"/>
              </a:ext>
            </a:extLst>
          </p:cNvPr>
          <p:cNvSpPr/>
          <p:nvPr/>
        </p:nvSpPr>
        <p:spPr>
          <a:xfrm>
            <a:off x="1508760" y="3291841"/>
            <a:ext cx="2068830" cy="151084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7A70B56-1BEF-68C0-EE2C-7DA928556F11}"/>
              </a:ext>
            </a:extLst>
          </p:cNvPr>
          <p:cNvSpPr txBox="1">
            <a:spLocks/>
          </p:cNvSpPr>
          <p:nvPr/>
        </p:nvSpPr>
        <p:spPr>
          <a:xfrm>
            <a:off x="9110568" y="2173171"/>
            <a:ext cx="2839702" cy="431500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Criteria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   Quality</a:t>
            </a:r>
            <a:r>
              <a:rPr lang="en-US" sz="1800" dirty="0">
                <a:solidFill>
                  <a:schemeClr val="bg1"/>
                </a:solidFill>
              </a:rPr>
              <a:t>: NLCD Land Cover</a:t>
            </a:r>
          </a:p>
          <a:p>
            <a:pPr marL="450342" indent="-285750">
              <a:buFont typeface="Calibri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Climate resiliency</a:t>
            </a:r>
            <a:r>
              <a:rPr lang="en-US" sz="1800" dirty="0">
                <a:solidFill>
                  <a:schemeClr val="bg1"/>
                </a:solidFill>
              </a:rPr>
              <a:t>: TNC Resilient and Connected Network</a:t>
            </a:r>
          </a:p>
          <a:p>
            <a:pPr marL="450342" indent="-285750">
              <a:buFont typeface="Calibri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Wildlife value</a:t>
            </a:r>
            <a:r>
              <a:rPr lang="en-US" sz="1800" dirty="0">
                <a:solidFill>
                  <a:schemeClr val="bg1"/>
                </a:solidFill>
              </a:rPr>
              <a:t>: NHP Biodiversity/Wildlife Habitat Assessment</a:t>
            </a:r>
          </a:p>
          <a:p>
            <a:pPr marL="450342" indent="-285750">
              <a:buFont typeface="Calibri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Likelihood of occupation</a:t>
            </a:r>
            <a:r>
              <a:rPr lang="en-US" sz="1800" dirty="0">
                <a:solidFill>
                  <a:schemeClr val="bg1"/>
                </a:solidFill>
              </a:rPr>
              <a:t>: SEGAP species distribution models for 4 SGCN amphibians</a:t>
            </a:r>
          </a:p>
          <a:p>
            <a:pPr marL="450342" indent="-285750">
              <a:buFont typeface="Calibri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Connectivity</a:t>
            </a:r>
            <a:r>
              <a:rPr lang="en-US" sz="1800" dirty="0">
                <a:solidFill>
                  <a:schemeClr val="bg1"/>
                </a:solidFill>
              </a:rPr>
              <a:t>: Distance from NHP managed area</a:t>
            </a:r>
          </a:p>
          <a:p>
            <a:pPr marL="450342" indent="-285750">
              <a:buFont typeface="Calibri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Conservation practicality</a:t>
            </a:r>
            <a:r>
              <a:rPr lang="en-US" sz="1800" dirty="0">
                <a:solidFill>
                  <a:schemeClr val="bg1"/>
                </a:solidFill>
              </a:rPr>
              <a:t>: Number of parcels/landowners</a:t>
            </a:r>
          </a:p>
        </p:txBody>
      </p:sp>
    </p:spTree>
    <p:extLst>
      <p:ext uri="{BB962C8B-B14F-4D97-AF65-F5344CB8AC3E}">
        <p14:creationId xmlns:p14="http://schemas.microsoft.com/office/powerpoint/2010/main" val="33191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462</Words>
  <Application>Microsoft Office PowerPoint</Application>
  <PresentationFormat>Widescreen</PresentationFormat>
  <Paragraphs>64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PowerPoint Presentation</vt:lpstr>
      <vt:lpstr>NC Sandhills Conservation Partnership</vt:lpstr>
      <vt:lpstr>2024 National Fish and Wildlife Foundation Longleaf Landscape Stewardship Fund application</vt:lpstr>
      <vt:lpstr>Conservation Plan</vt:lpstr>
      <vt:lpstr>State of the Sandhills report</vt:lpstr>
      <vt:lpstr>Predictive models to find isolated wetlands</vt:lpstr>
      <vt:lpstr>PowerPoint Presentation</vt:lpstr>
      <vt:lpstr>PowerPoint Presentation</vt:lpstr>
      <vt:lpstr>Carolina bays + 1km buffers ranked by conservation priority</vt:lpstr>
      <vt:lpstr>Other Partner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predictive models with remote-sensing and GIS to find isolated wetlands</dc:title>
  <dc:creator>Sarah Hecocks</dc:creator>
  <cp:lastModifiedBy>Jeffrey Marcus</cp:lastModifiedBy>
  <cp:revision>9</cp:revision>
  <dcterms:created xsi:type="dcterms:W3CDTF">2023-11-17T17:26:19Z</dcterms:created>
  <dcterms:modified xsi:type="dcterms:W3CDTF">2023-12-06T17:39:46Z</dcterms:modified>
</cp:coreProperties>
</file>