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9" r:id="rId2"/>
    <p:sldId id="258" r:id="rId3"/>
    <p:sldId id="259" r:id="rId4"/>
    <p:sldId id="260" r:id="rId5"/>
    <p:sldId id="261" r:id="rId6"/>
    <p:sldId id="263" r:id="rId7"/>
    <p:sldId id="262" r:id="rId8"/>
    <p:sldId id="264" r:id="rId9"/>
    <p:sldId id="265" r:id="rId10"/>
    <p:sldId id="266" r:id="rId11"/>
    <p:sldId id="267" r:id="rId12"/>
    <p:sldId id="270" r:id="rId13"/>
    <p:sldId id="271" r:id="rId14"/>
    <p:sldId id="272" r:id="rId15"/>
    <p:sldId id="273" r:id="rId16"/>
    <p:sldId id="274" r:id="rId17"/>
    <p:sldId id="277" r:id="rId18"/>
    <p:sldId id="278" r:id="rId19"/>
    <p:sldId id="279" r:id="rId20"/>
    <p:sldId id="280" r:id="rId21"/>
    <p:sldId id="282" r:id="rId22"/>
    <p:sldId id="283" r:id="rId23"/>
    <p:sldId id="284" r:id="rId24"/>
    <p:sldId id="285"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A18C5-0883-463F-97F7-B6EB7EF2265A}" v="397" dt="2024-02-29T18:54:12.601"/>
    <p1510:client id="{ECC1194A-B8C8-44E3-8510-44DB5A956AB0}" v="435" dt="2024-02-28T20:15:01.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2" d="100"/>
          <a:sy n="72"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8808690535_tp_box_2" providerId="OAuth2" clId="{409A18C5-0883-463F-97F7-B6EB7EF2265A}"/>
    <pc:docChg chg="custSel addSld delSld modSld sldOrd">
      <pc:chgData name="" userId="18808690535_tp_box_2" providerId="OAuth2" clId="{409A18C5-0883-463F-97F7-B6EB7EF2265A}" dt="2024-02-29T18:54:45.574" v="523" actId="1076"/>
      <pc:docMkLst>
        <pc:docMk/>
      </pc:docMkLst>
      <pc:sldChg chg="modSp mod ord modAnim">
        <pc:chgData name="" userId="18808690535_tp_box_2" providerId="OAuth2" clId="{409A18C5-0883-463F-97F7-B6EB7EF2265A}" dt="2024-02-29T18:45:55.490" v="441"/>
        <pc:sldMkLst>
          <pc:docMk/>
          <pc:sldMk cId="4042534126" sldId="273"/>
        </pc:sldMkLst>
        <pc:spChg chg="mod">
          <ac:chgData name="" userId="18808690535_tp_box_2" providerId="OAuth2" clId="{409A18C5-0883-463F-97F7-B6EB7EF2265A}" dt="2024-02-29T18:42:26.250" v="333" actId="20577"/>
          <ac:spMkLst>
            <pc:docMk/>
            <pc:sldMk cId="4042534126" sldId="273"/>
            <ac:spMk id="3" creationId="{47EB8602-C077-AA45-177E-E71B6DBF462C}"/>
          </ac:spMkLst>
        </pc:spChg>
      </pc:sldChg>
      <pc:sldChg chg="modSp modAnim">
        <pc:chgData name="" userId="18808690535_tp_box_2" providerId="OAuth2" clId="{409A18C5-0883-463F-97F7-B6EB7EF2265A}" dt="2024-02-29T18:35:30.371" v="93" actId="15"/>
        <pc:sldMkLst>
          <pc:docMk/>
          <pc:sldMk cId="2077020419" sldId="277"/>
        </pc:sldMkLst>
        <pc:spChg chg="mod">
          <ac:chgData name="" userId="18808690535_tp_box_2" providerId="OAuth2" clId="{409A18C5-0883-463F-97F7-B6EB7EF2265A}" dt="2024-02-29T18:35:30.371" v="93" actId="15"/>
          <ac:spMkLst>
            <pc:docMk/>
            <pc:sldMk cId="2077020419" sldId="277"/>
            <ac:spMk id="3" creationId="{427D5CC9-C0A5-60D8-40A8-4CAE378F9C12}"/>
          </ac:spMkLst>
        </pc:spChg>
      </pc:sldChg>
      <pc:sldChg chg="modSp mod modAnim">
        <pc:chgData name="" userId="18808690535_tp_box_2" providerId="OAuth2" clId="{409A18C5-0883-463F-97F7-B6EB7EF2265A}" dt="2024-02-29T18:39:33.175" v="208" actId="20577"/>
        <pc:sldMkLst>
          <pc:docMk/>
          <pc:sldMk cId="3793639172" sldId="278"/>
        </pc:sldMkLst>
        <pc:spChg chg="mod">
          <ac:chgData name="" userId="18808690535_tp_box_2" providerId="OAuth2" clId="{409A18C5-0883-463F-97F7-B6EB7EF2265A}" dt="2024-02-29T18:39:33.175" v="208" actId="20577"/>
          <ac:spMkLst>
            <pc:docMk/>
            <pc:sldMk cId="3793639172" sldId="278"/>
            <ac:spMk id="6" creationId="{C1E4CFF2-D637-FA3B-3E10-42C45DB60CDA}"/>
          </ac:spMkLst>
        </pc:spChg>
      </pc:sldChg>
      <pc:sldChg chg="modSp mod modAnim">
        <pc:chgData name="" userId="18808690535_tp_box_2" providerId="OAuth2" clId="{409A18C5-0883-463F-97F7-B6EB7EF2265A}" dt="2024-02-29T18:38:58.947" v="183" actId="20577"/>
        <pc:sldMkLst>
          <pc:docMk/>
          <pc:sldMk cId="1137795858" sldId="279"/>
        </pc:sldMkLst>
        <pc:spChg chg="mod">
          <ac:chgData name="" userId="18808690535_tp_box_2" providerId="OAuth2" clId="{409A18C5-0883-463F-97F7-B6EB7EF2265A}" dt="2024-02-29T18:38:58.947" v="183" actId="20577"/>
          <ac:spMkLst>
            <pc:docMk/>
            <pc:sldMk cId="1137795858" sldId="279"/>
            <ac:spMk id="6" creationId="{E3717FAD-6E14-C515-6E1C-D0FD917F2056}"/>
          </ac:spMkLst>
        </pc:spChg>
      </pc:sldChg>
      <pc:sldChg chg="modSp modAnim">
        <pc:chgData name="" userId="18808690535_tp_box_2" providerId="OAuth2" clId="{409A18C5-0883-463F-97F7-B6EB7EF2265A}" dt="2024-02-29T18:37:53.263" v="153" actId="20577"/>
        <pc:sldMkLst>
          <pc:docMk/>
          <pc:sldMk cId="1780091001" sldId="280"/>
        </pc:sldMkLst>
        <pc:spChg chg="mod">
          <ac:chgData name="" userId="18808690535_tp_box_2" providerId="OAuth2" clId="{409A18C5-0883-463F-97F7-B6EB7EF2265A}" dt="2024-02-29T18:37:53.263" v="153" actId="20577"/>
          <ac:spMkLst>
            <pc:docMk/>
            <pc:sldMk cId="1780091001" sldId="280"/>
            <ac:spMk id="6" creationId="{061C77AC-B24A-58EB-B820-50790F747AAE}"/>
          </ac:spMkLst>
        </pc:spChg>
      </pc:sldChg>
      <pc:sldChg chg="modSp del modAnim">
        <pc:chgData name="" userId="18808690535_tp_box_2" providerId="OAuth2" clId="{409A18C5-0883-463F-97F7-B6EB7EF2265A}" dt="2024-02-29T18:51:19.491" v="442" actId="2696"/>
        <pc:sldMkLst>
          <pc:docMk/>
          <pc:sldMk cId="2299535734" sldId="281"/>
        </pc:sldMkLst>
        <pc:spChg chg="mod">
          <ac:chgData name="" userId="18808690535_tp_box_2" providerId="OAuth2" clId="{409A18C5-0883-463F-97F7-B6EB7EF2265A}" dt="2024-02-29T18:40:28.558" v="240" actId="20577"/>
          <ac:spMkLst>
            <pc:docMk/>
            <pc:sldMk cId="2299535734" sldId="281"/>
            <ac:spMk id="3" creationId="{36CBFA16-D389-1523-C30C-1551A2601E14}"/>
          </ac:spMkLst>
        </pc:spChg>
      </pc:sldChg>
      <pc:sldChg chg="modSp mod modAnim">
        <pc:chgData name="" userId="18808690535_tp_box_2" providerId="OAuth2" clId="{409A18C5-0883-463F-97F7-B6EB7EF2265A}" dt="2024-02-29T18:42:08.502" v="306" actId="20577"/>
        <pc:sldMkLst>
          <pc:docMk/>
          <pc:sldMk cId="2175943847" sldId="282"/>
        </pc:sldMkLst>
        <pc:spChg chg="mod">
          <ac:chgData name="" userId="18808690535_tp_box_2" providerId="OAuth2" clId="{409A18C5-0883-463F-97F7-B6EB7EF2265A}" dt="2024-02-29T18:41:19.453" v="286" actId="20577"/>
          <ac:spMkLst>
            <pc:docMk/>
            <pc:sldMk cId="2175943847" sldId="282"/>
            <ac:spMk id="4" creationId="{D1F309B2-E917-7438-4EF2-11F5988873AB}"/>
          </ac:spMkLst>
        </pc:spChg>
        <pc:spChg chg="mod">
          <ac:chgData name="" userId="18808690535_tp_box_2" providerId="OAuth2" clId="{409A18C5-0883-463F-97F7-B6EB7EF2265A}" dt="2024-02-29T18:42:08.502" v="306" actId="20577"/>
          <ac:spMkLst>
            <pc:docMk/>
            <pc:sldMk cId="2175943847" sldId="282"/>
            <ac:spMk id="6" creationId="{13F044B8-8E2F-43C1-2CD4-BC326A558327}"/>
          </ac:spMkLst>
        </pc:spChg>
      </pc:sldChg>
      <pc:sldChg chg="modAnim">
        <pc:chgData name="" userId="18808690535_tp_box_2" providerId="OAuth2" clId="{409A18C5-0883-463F-97F7-B6EB7EF2265A}" dt="2024-02-29T18:52:05.544" v="443"/>
        <pc:sldMkLst>
          <pc:docMk/>
          <pc:sldMk cId="3874853335" sldId="283"/>
        </pc:sldMkLst>
      </pc:sldChg>
      <pc:sldChg chg="modSp modAnim">
        <pc:chgData name="" userId="18808690535_tp_box_2" providerId="OAuth2" clId="{409A18C5-0883-463F-97F7-B6EB7EF2265A}" dt="2024-02-29T18:43:03.210" v="348" actId="20577"/>
        <pc:sldMkLst>
          <pc:docMk/>
          <pc:sldMk cId="2787194580" sldId="284"/>
        </pc:sldMkLst>
        <pc:spChg chg="mod">
          <ac:chgData name="" userId="18808690535_tp_box_2" providerId="OAuth2" clId="{409A18C5-0883-463F-97F7-B6EB7EF2265A}" dt="2024-02-29T18:43:03.210" v="348" actId="20577"/>
          <ac:spMkLst>
            <pc:docMk/>
            <pc:sldMk cId="2787194580" sldId="284"/>
            <ac:spMk id="6" creationId="{2F6728C1-52B9-86C7-4C10-806EF94AA35B}"/>
          </ac:spMkLst>
        </pc:spChg>
      </pc:sldChg>
      <pc:sldChg chg="modSp mod modAnim">
        <pc:chgData name="" userId="18808690535_tp_box_2" providerId="OAuth2" clId="{409A18C5-0883-463F-97F7-B6EB7EF2265A}" dt="2024-02-29T18:53:56.022" v="477" actId="20577"/>
        <pc:sldMkLst>
          <pc:docMk/>
          <pc:sldMk cId="2973003034" sldId="285"/>
        </pc:sldMkLst>
        <pc:spChg chg="mod">
          <ac:chgData name="" userId="18808690535_tp_box_2" providerId="OAuth2" clId="{409A18C5-0883-463F-97F7-B6EB7EF2265A}" dt="2024-02-29T18:53:56.022" v="477" actId="20577"/>
          <ac:spMkLst>
            <pc:docMk/>
            <pc:sldMk cId="2973003034" sldId="285"/>
            <ac:spMk id="3" creationId="{DFCF5EFF-5B09-BEE7-2B10-A08ADA34C6B6}"/>
          </ac:spMkLst>
        </pc:spChg>
      </pc:sldChg>
      <pc:sldChg chg="new del">
        <pc:chgData name="" userId="18808690535_tp_box_2" providerId="OAuth2" clId="{409A18C5-0883-463F-97F7-B6EB7EF2265A}" dt="2024-02-29T18:54:19.464" v="482" actId="47"/>
        <pc:sldMkLst>
          <pc:docMk/>
          <pc:sldMk cId="1137192689" sldId="286"/>
        </pc:sldMkLst>
      </pc:sldChg>
      <pc:sldChg chg="addSp delSp modSp add mod ord">
        <pc:chgData name="" userId="18808690535_tp_box_2" providerId="OAuth2" clId="{409A18C5-0883-463F-97F7-B6EB7EF2265A}" dt="2024-02-29T18:54:45.574" v="523" actId="1076"/>
        <pc:sldMkLst>
          <pc:docMk/>
          <pc:sldMk cId="3795012997" sldId="287"/>
        </pc:sldMkLst>
        <pc:spChg chg="mod">
          <ac:chgData name="" userId="18808690535_tp_box_2" providerId="OAuth2" clId="{409A18C5-0883-463F-97F7-B6EB7EF2265A}" dt="2024-02-29T18:54:45.574" v="523" actId="1076"/>
          <ac:spMkLst>
            <pc:docMk/>
            <pc:sldMk cId="3795012997" sldId="287"/>
            <ac:spMk id="2" creationId="{E405F132-2DFE-2B34-A9CF-E9E21C6AF6C3}"/>
          </ac:spMkLst>
        </pc:spChg>
        <pc:spChg chg="del">
          <ac:chgData name="" userId="18808690535_tp_box_2" providerId="OAuth2" clId="{409A18C5-0883-463F-97F7-B6EB7EF2265A}" dt="2024-02-29T18:54:34.148" v="516" actId="478"/>
          <ac:spMkLst>
            <pc:docMk/>
            <pc:sldMk cId="3795012997" sldId="287"/>
            <ac:spMk id="4" creationId="{EBA9A863-70E2-F166-643B-59322367E0E7}"/>
          </ac:spMkLst>
        </pc:spChg>
        <pc:spChg chg="add del mod">
          <ac:chgData name="" userId="18808690535_tp_box_2" providerId="OAuth2" clId="{409A18C5-0883-463F-97F7-B6EB7EF2265A}" dt="2024-02-29T18:54:36.457" v="517" actId="478"/>
          <ac:spMkLst>
            <pc:docMk/>
            <pc:sldMk cId="3795012997" sldId="287"/>
            <ac:spMk id="5" creationId="{77C2C361-694C-BA30-55D9-68285E5A2021}"/>
          </ac:spMkLst>
        </pc:spChg>
      </pc:sldChg>
    </pc:docChg>
  </pc:docChgLst>
  <pc:docChgLst>
    <pc:chgData userId="18808690535_tp_box_2" providerId="OAuth2" clId="{ECC1194A-B8C8-44E3-8510-44DB5A956AB0}"/>
    <pc:docChg chg="undo custSel addSld delSld modSld sldOrd">
      <pc:chgData name="" userId="18808690535_tp_box_2" providerId="OAuth2" clId="{ECC1194A-B8C8-44E3-8510-44DB5A956AB0}" dt="2024-02-28T20:20:12.068" v="9342" actId="14100"/>
      <pc:docMkLst>
        <pc:docMk/>
      </pc:docMkLst>
      <pc:sldChg chg="del">
        <pc:chgData name="" userId="18808690535_tp_box_2" providerId="OAuth2" clId="{ECC1194A-B8C8-44E3-8510-44DB5A956AB0}" dt="2024-02-28T19:07:51.110" v="2764" actId="47"/>
        <pc:sldMkLst>
          <pc:docMk/>
          <pc:sldMk cId="1906843877" sldId="256"/>
        </pc:sldMkLst>
      </pc:sldChg>
      <pc:sldChg chg="modSp del mod">
        <pc:chgData name="" userId="18808690535_tp_box_2" providerId="OAuth2" clId="{ECC1194A-B8C8-44E3-8510-44DB5A956AB0}" dt="2024-02-28T19:20:12.970" v="4097" actId="47"/>
        <pc:sldMkLst>
          <pc:docMk/>
          <pc:sldMk cId="1813921643" sldId="257"/>
        </pc:sldMkLst>
        <pc:spChg chg="mod">
          <ac:chgData name="" userId="18808690535_tp_box_2" providerId="OAuth2" clId="{ECC1194A-B8C8-44E3-8510-44DB5A956AB0}" dt="2024-02-28T19:19:58.532" v="4092" actId="21"/>
          <ac:spMkLst>
            <pc:docMk/>
            <pc:sldMk cId="1813921643" sldId="257"/>
            <ac:spMk id="3" creationId="{E08F1674-45C7-B519-15C8-1744F8EE5D44}"/>
          </ac:spMkLst>
        </pc:spChg>
      </pc:sldChg>
      <pc:sldChg chg="modSp mod modAnim">
        <pc:chgData name="" userId="18808690535_tp_box_2" providerId="OAuth2" clId="{ECC1194A-B8C8-44E3-8510-44DB5A956AB0}" dt="2024-02-28T19:20:55.768" v="4107"/>
        <pc:sldMkLst>
          <pc:docMk/>
          <pc:sldMk cId="3596542495" sldId="258"/>
        </pc:sldMkLst>
        <pc:spChg chg="mod">
          <ac:chgData name="" userId="18808690535_tp_box_2" providerId="OAuth2" clId="{ECC1194A-B8C8-44E3-8510-44DB5A956AB0}" dt="2024-02-28T18:56:28.929" v="1701" actId="20577"/>
          <ac:spMkLst>
            <pc:docMk/>
            <pc:sldMk cId="3596542495" sldId="258"/>
            <ac:spMk id="6" creationId="{7FB03A97-4DBB-6F8E-5BA3-53600C9A216A}"/>
          </ac:spMkLst>
        </pc:spChg>
      </pc:sldChg>
      <pc:sldChg chg="modSp mod modAnim">
        <pc:chgData name="" userId="18808690535_tp_box_2" providerId="OAuth2" clId="{ECC1194A-B8C8-44E3-8510-44DB5A956AB0}" dt="2024-02-28T19:20:55.355" v="4106"/>
        <pc:sldMkLst>
          <pc:docMk/>
          <pc:sldMk cId="104363974" sldId="259"/>
        </pc:sldMkLst>
        <pc:spChg chg="mod">
          <ac:chgData name="" userId="18808690535_tp_box_2" providerId="OAuth2" clId="{ECC1194A-B8C8-44E3-8510-44DB5A956AB0}" dt="2024-02-28T18:56:18.290" v="1692" actId="20577"/>
          <ac:spMkLst>
            <pc:docMk/>
            <pc:sldMk cId="104363974" sldId="259"/>
            <ac:spMk id="6" creationId="{7FB03A97-4DBB-6F8E-5BA3-53600C9A216A}"/>
          </ac:spMkLst>
        </pc:spChg>
      </pc:sldChg>
      <pc:sldChg chg="modSp mod modAnim">
        <pc:chgData name="" userId="18808690535_tp_box_2" providerId="OAuth2" clId="{ECC1194A-B8C8-44E3-8510-44DB5A956AB0}" dt="2024-02-28T19:20:54.954" v="4105"/>
        <pc:sldMkLst>
          <pc:docMk/>
          <pc:sldMk cId="1025045359" sldId="260"/>
        </pc:sldMkLst>
        <pc:spChg chg="mod">
          <ac:chgData name="" userId="18808690535_tp_box_2" providerId="OAuth2" clId="{ECC1194A-B8C8-44E3-8510-44DB5A956AB0}" dt="2024-02-28T18:56:06.961" v="1682" actId="20577"/>
          <ac:spMkLst>
            <pc:docMk/>
            <pc:sldMk cId="1025045359" sldId="260"/>
            <ac:spMk id="6" creationId="{7FB03A97-4DBB-6F8E-5BA3-53600C9A216A}"/>
          </ac:spMkLst>
        </pc:spChg>
      </pc:sldChg>
      <pc:sldChg chg="modSp mod modAnim">
        <pc:chgData name="" userId="18808690535_tp_box_2" providerId="OAuth2" clId="{ECC1194A-B8C8-44E3-8510-44DB5A956AB0}" dt="2024-02-28T19:20:54.538" v="4104"/>
        <pc:sldMkLst>
          <pc:docMk/>
          <pc:sldMk cId="3865131191" sldId="261"/>
        </pc:sldMkLst>
        <pc:spChg chg="mod">
          <ac:chgData name="" userId="18808690535_tp_box_2" providerId="OAuth2" clId="{ECC1194A-B8C8-44E3-8510-44DB5A956AB0}" dt="2024-02-28T18:55:41.287" v="1662" actId="20577"/>
          <ac:spMkLst>
            <pc:docMk/>
            <pc:sldMk cId="3865131191" sldId="261"/>
            <ac:spMk id="2" creationId="{1C55557F-4E33-B07A-4EB9-F7235D89C9B1}"/>
          </ac:spMkLst>
        </pc:spChg>
      </pc:sldChg>
      <pc:sldChg chg="addSp delSp modSp mod">
        <pc:chgData name="" userId="18808690535_tp_box_2" providerId="OAuth2" clId="{ECC1194A-B8C8-44E3-8510-44DB5A956AB0}" dt="2024-02-28T18:57:55.314" v="1716" actId="1076"/>
        <pc:sldMkLst>
          <pc:docMk/>
          <pc:sldMk cId="394924468" sldId="262"/>
        </pc:sldMkLst>
        <pc:spChg chg="mod">
          <ac:chgData name="" userId="18808690535_tp_box_2" providerId="OAuth2" clId="{ECC1194A-B8C8-44E3-8510-44DB5A956AB0}" dt="2024-02-28T18:55:22.421" v="1644" actId="20577"/>
          <ac:spMkLst>
            <pc:docMk/>
            <pc:sldMk cId="394924468" sldId="262"/>
            <ac:spMk id="2" creationId="{1C55557F-4E33-B07A-4EB9-F7235D89C9B1}"/>
          </ac:spMkLst>
        </pc:spChg>
        <pc:spChg chg="add mod">
          <ac:chgData name="" userId="18808690535_tp_box_2" providerId="OAuth2" clId="{ECC1194A-B8C8-44E3-8510-44DB5A956AB0}" dt="2024-02-28T18:57:55.314" v="1716" actId="1076"/>
          <ac:spMkLst>
            <pc:docMk/>
            <pc:sldMk cId="394924468" sldId="262"/>
            <ac:spMk id="4" creationId="{CB74CA08-00DF-14B6-1544-238A80936C83}"/>
          </ac:spMkLst>
        </pc:spChg>
        <pc:picChg chg="add mod">
          <ac:chgData name="" userId="18808690535_tp_box_2" providerId="OAuth2" clId="{ECC1194A-B8C8-44E3-8510-44DB5A956AB0}" dt="2024-02-28T18:48:48.132" v="914" actId="1076"/>
          <ac:picMkLst>
            <pc:docMk/>
            <pc:sldMk cId="394924468" sldId="262"/>
            <ac:picMk id="1026" creationId="{1E623CE6-230A-2B92-2214-56FB140CAAAB}"/>
          </ac:picMkLst>
        </pc:picChg>
        <pc:picChg chg="del">
          <ac:chgData name="" userId="18808690535_tp_box_2" providerId="OAuth2" clId="{ECC1194A-B8C8-44E3-8510-44DB5A956AB0}" dt="2024-02-28T18:48:32.479" v="911" actId="478"/>
          <ac:picMkLst>
            <pc:docMk/>
            <pc:sldMk cId="394924468" sldId="262"/>
            <ac:picMk id="5122" creationId="{C409678C-C229-7FE0-DF9B-E7B9B23CB0BE}"/>
          </ac:picMkLst>
        </pc:picChg>
      </pc:sldChg>
      <pc:sldChg chg="modSp add mod ord modAnim">
        <pc:chgData name="" userId="18808690535_tp_box_2" providerId="OAuth2" clId="{ECC1194A-B8C8-44E3-8510-44DB5A956AB0}" dt="2024-02-28T19:20:54.010" v="4103"/>
        <pc:sldMkLst>
          <pc:docMk/>
          <pc:sldMk cId="491539491" sldId="263"/>
        </pc:sldMkLst>
        <pc:spChg chg="mod">
          <ac:chgData name="" userId="18808690535_tp_box_2" providerId="OAuth2" clId="{ECC1194A-B8C8-44E3-8510-44DB5A956AB0}" dt="2024-02-28T18:55:31.960" v="1653" actId="20577"/>
          <ac:spMkLst>
            <pc:docMk/>
            <pc:sldMk cId="491539491" sldId="263"/>
            <ac:spMk id="2" creationId="{1C55557F-4E33-B07A-4EB9-F7235D89C9B1}"/>
          </ac:spMkLst>
        </pc:spChg>
      </pc:sldChg>
      <pc:sldChg chg="addSp delSp modSp add mod">
        <pc:chgData name="" userId="18808690535_tp_box_2" providerId="OAuth2" clId="{ECC1194A-B8C8-44E3-8510-44DB5A956AB0}" dt="2024-02-28T18:55:05.358" v="1632" actId="5793"/>
        <pc:sldMkLst>
          <pc:docMk/>
          <pc:sldMk cId="531414442" sldId="264"/>
        </pc:sldMkLst>
        <pc:spChg chg="mod">
          <ac:chgData name="" userId="18808690535_tp_box_2" providerId="OAuth2" clId="{ECC1194A-B8C8-44E3-8510-44DB5A956AB0}" dt="2024-02-28T18:55:05.358" v="1632" actId="5793"/>
          <ac:spMkLst>
            <pc:docMk/>
            <pc:sldMk cId="531414442" sldId="264"/>
            <ac:spMk id="2" creationId="{1C55557F-4E33-B07A-4EB9-F7235D89C9B1}"/>
          </ac:spMkLst>
        </pc:spChg>
        <pc:spChg chg="add del mod">
          <ac:chgData name="" userId="18808690535_tp_box_2" providerId="OAuth2" clId="{ECC1194A-B8C8-44E3-8510-44DB5A956AB0}" dt="2024-02-28T18:52:10.491" v="1300" actId="478"/>
          <ac:spMkLst>
            <pc:docMk/>
            <pc:sldMk cId="531414442" sldId="264"/>
            <ac:spMk id="4" creationId="{AA219683-17E1-D930-722A-32D2BE142B02}"/>
          </ac:spMkLst>
        </pc:spChg>
        <pc:spChg chg="add mod">
          <ac:chgData name="" userId="18808690535_tp_box_2" providerId="OAuth2" clId="{ECC1194A-B8C8-44E3-8510-44DB5A956AB0}" dt="2024-02-28T18:53:00.385" v="1313" actId="1076"/>
          <ac:spMkLst>
            <pc:docMk/>
            <pc:sldMk cId="531414442" sldId="264"/>
            <ac:spMk id="5" creationId="{613CC728-5B18-1109-C9D9-B41420770540}"/>
          </ac:spMkLst>
        </pc:spChg>
        <pc:picChg chg="del">
          <ac:chgData name="" userId="18808690535_tp_box_2" providerId="OAuth2" clId="{ECC1194A-B8C8-44E3-8510-44DB5A956AB0}" dt="2024-02-28T18:52:30.668" v="1308" actId="478"/>
          <ac:picMkLst>
            <pc:docMk/>
            <pc:sldMk cId="531414442" sldId="264"/>
            <ac:picMk id="1026" creationId="{1E623CE6-230A-2B92-2214-56FB140CAAAB}"/>
          </ac:picMkLst>
        </pc:picChg>
        <pc:picChg chg="add mod">
          <ac:chgData name="" userId="18808690535_tp_box_2" providerId="OAuth2" clId="{ECC1194A-B8C8-44E3-8510-44DB5A956AB0}" dt="2024-02-28T18:52:39.980" v="1311" actId="1582"/>
          <ac:picMkLst>
            <pc:docMk/>
            <pc:sldMk cId="531414442" sldId="264"/>
            <ac:picMk id="2050" creationId="{412E1D57-C19E-B19C-42E0-0B7D88F89F04}"/>
          </ac:picMkLst>
        </pc:picChg>
      </pc:sldChg>
      <pc:sldChg chg="addSp delSp modSp add mod">
        <pc:chgData name="" userId="18808690535_tp_box_2" providerId="OAuth2" clId="{ECC1194A-B8C8-44E3-8510-44DB5A956AB0}" dt="2024-02-28T18:57:46.281" v="1715" actId="1076"/>
        <pc:sldMkLst>
          <pc:docMk/>
          <pc:sldMk cId="714439501" sldId="265"/>
        </pc:sldMkLst>
        <pc:spChg chg="mod">
          <ac:chgData name="" userId="18808690535_tp_box_2" providerId="OAuth2" clId="{ECC1194A-B8C8-44E3-8510-44DB5A956AB0}" dt="2024-02-28T18:55:08.707" v="1633" actId="5793"/>
          <ac:spMkLst>
            <pc:docMk/>
            <pc:sldMk cId="714439501" sldId="265"/>
            <ac:spMk id="2" creationId="{1C55557F-4E33-B07A-4EB9-F7235D89C9B1}"/>
          </ac:spMkLst>
        </pc:spChg>
        <pc:spChg chg="del">
          <ac:chgData name="" userId="18808690535_tp_box_2" providerId="OAuth2" clId="{ECC1194A-B8C8-44E3-8510-44DB5A956AB0}" dt="2024-02-28T18:56:50.318" v="1704" actId="478"/>
          <ac:spMkLst>
            <pc:docMk/>
            <pc:sldMk cId="714439501" sldId="265"/>
            <ac:spMk id="3" creationId="{9B698A99-1620-B098-B803-F993027483CE}"/>
          </ac:spMkLst>
        </pc:spChg>
        <pc:spChg chg="add mod">
          <ac:chgData name="" userId="18808690535_tp_box_2" providerId="OAuth2" clId="{ECC1194A-B8C8-44E3-8510-44DB5A956AB0}" dt="2024-02-28T18:57:46.281" v="1715" actId="1076"/>
          <ac:spMkLst>
            <pc:docMk/>
            <pc:sldMk cId="714439501" sldId="265"/>
            <ac:spMk id="4" creationId="{2EF2B834-4FD8-400D-2E5C-A89EBF419459}"/>
          </ac:spMkLst>
        </pc:spChg>
        <pc:spChg chg="del">
          <ac:chgData name="" userId="18808690535_tp_box_2" providerId="OAuth2" clId="{ECC1194A-B8C8-44E3-8510-44DB5A956AB0}" dt="2024-02-28T18:56:48.877" v="1703" actId="478"/>
          <ac:spMkLst>
            <pc:docMk/>
            <pc:sldMk cId="714439501" sldId="265"/>
            <ac:spMk id="5" creationId="{613CC728-5B18-1109-C9D9-B41420770540}"/>
          </ac:spMkLst>
        </pc:spChg>
        <pc:picChg chg="del">
          <ac:chgData name="" userId="18808690535_tp_box_2" providerId="OAuth2" clId="{ECC1194A-B8C8-44E3-8510-44DB5A956AB0}" dt="2024-02-28T18:56:46.785" v="1702" actId="478"/>
          <ac:picMkLst>
            <pc:docMk/>
            <pc:sldMk cId="714439501" sldId="265"/>
            <ac:picMk id="2050" creationId="{412E1D57-C19E-B19C-42E0-0B7D88F89F04}"/>
          </ac:picMkLst>
        </pc:picChg>
        <pc:picChg chg="add mod">
          <ac:chgData name="" userId="18808690535_tp_box_2" providerId="OAuth2" clId="{ECC1194A-B8C8-44E3-8510-44DB5A956AB0}" dt="2024-02-28T18:57:19.053" v="1713" actId="1038"/>
          <ac:picMkLst>
            <pc:docMk/>
            <pc:sldMk cId="714439501" sldId="265"/>
            <ac:picMk id="3074" creationId="{384364B5-82CF-615D-9733-33DF1FFEE892}"/>
          </ac:picMkLst>
        </pc:picChg>
      </pc:sldChg>
      <pc:sldChg chg="addSp delSp modSp add mod">
        <pc:chgData name="" userId="18808690535_tp_box_2" providerId="OAuth2" clId="{ECC1194A-B8C8-44E3-8510-44DB5A956AB0}" dt="2024-02-28T19:01:18.789" v="2147" actId="1076"/>
        <pc:sldMkLst>
          <pc:docMk/>
          <pc:sldMk cId="76181825" sldId="266"/>
        </pc:sldMkLst>
        <pc:spChg chg="mod">
          <ac:chgData name="" userId="18808690535_tp_box_2" providerId="OAuth2" clId="{ECC1194A-B8C8-44E3-8510-44DB5A956AB0}" dt="2024-02-28T19:00:17.997" v="2119" actId="20577"/>
          <ac:spMkLst>
            <pc:docMk/>
            <pc:sldMk cId="76181825" sldId="266"/>
            <ac:spMk id="2" creationId="{1C55557F-4E33-B07A-4EB9-F7235D89C9B1}"/>
          </ac:spMkLst>
        </pc:spChg>
        <pc:spChg chg="add mod">
          <ac:chgData name="" userId="18808690535_tp_box_2" providerId="OAuth2" clId="{ECC1194A-B8C8-44E3-8510-44DB5A956AB0}" dt="2024-02-28T19:01:18.789" v="2147" actId="1076"/>
          <ac:spMkLst>
            <pc:docMk/>
            <pc:sldMk cId="76181825" sldId="266"/>
            <ac:spMk id="3" creationId="{109BF695-9BBE-CACD-35E1-E8B660024093}"/>
          </ac:spMkLst>
        </pc:spChg>
        <pc:spChg chg="del">
          <ac:chgData name="" userId="18808690535_tp_box_2" providerId="OAuth2" clId="{ECC1194A-B8C8-44E3-8510-44DB5A956AB0}" dt="2024-02-28T19:00:25.442" v="2121" actId="478"/>
          <ac:spMkLst>
            <pc:docMk/>
            <pc:sldMk cId="76181825" sldId="266"/>
            <ac:spMk id="4" creationId="{2EF2B834-4FD8-400D-2E5C-A89EBF419459}"/>
          </ac:spMkLst>
        </pc:spChg>
        <pc:picChg chg="del">
          <ac:chgData name="" userId="18808690535_tp_box_2" providerId="OAuth2" clId="{ECC1194A-B8C8-44E3-8510-44DB5A956AB0}" dt="2024-02-28T19:00:23.899" v="2120" actId="478"/>
          <ac:picMkLst>
            <pc:docMk/>
            <pc:sldMk cId="76181825" sldId="266"/>
            <ac:picMk id="3074" creationId="{384364B5-82CF-615D-9733-33DF1FFEE892}"/>
          </ac:picMkLst>
        </pc:picChg>
        <pc:picChg chg="add mod">
          <ac:chgData name="" userId="18808690535_tp_box_2" providerId="OAuth2" clId="{ECC1194A-B8C8-44E3-8510-44DB5A956AB0}" dt="2024-02-28T19:00:44.422" v="2128" actId="1076"/>
          <ac:picMkLst>
            <pc:docMk/>
            <pc:sldMk cId="76181825" sldId="266"/>
            <ac:picMk id="4098" creationId="{DAD6C114-236D-0CA6-E0D9-08562B9375A3}"/>
          </ac:picMkLst>
        </pc:picChg>
      </pc:sldChg>
      <pc:sldChg chg="addSp delSp modSp add mod">
        <pc:chgData name="" userId="18808690535_tp_box_2" providerId="OAuth2" clId="{ECC1194A-B8C8-44E3-8510-44DB5A956AB0}" dt="2024-02-28T19:03:39.776" v="2547" actId="20577"/>
        <pc:sldMkLst>
          <pc:docMk/>
          <pc:sldMk cId="2435478143" sldId="267"/>
        </pc:sldMkLst>
        <pc:spChg chg="mod">
          <ac:chgData name="" userId="18808690535_tp_box_2" providerId="OAuth2" clId="{ECC1194A-B8C8-44E3-8510-44DB5A956AB0}" dt="2024-02-28T19:03:39.776" v="2547" actId="20577"/>
          <ac:spMkLst>
            <pc:docMk/>
            <pc:sldMk cId="2435478143" sldId="267"/>
            <ac:spMk id="2" creationId="{1C55557F-4E33-B07A-4EB9-F7235D89C9B1}"/>
          </ac:spMkLst>
        </pc:spChg>
        <pc:spChg chg="add mod">
          <ac:chgData name="" userId="18808690535_tp_box_2" providerId="OAuth2" clId="{ECC1194A-B8C8-44E3-8510-44DB5A956AB0}" dt="2024-02-28T19:01:48.662" v="2158" actId="1076"/>
          <ac:spMkLst>
            <pc:docMk/>
            <pc:sldMk cId="2435478143" sldId="267"/>
            <ac:spMk id="3" creationId="{F3D1E277-27EE-DFAA-4E1D-EA366B396F2D}"/>
          </ac:spMkLst>
        </pc:spChg>
        <pc:picChg chg="del">
          <ac:chgData name="" userId="18808690535_tp_box_2" providerId="OAuth2" clId="{ECC1194A-B8C8-44E3-8510-44DB5A956AB0}" dt="2024-02-28T19:01:21.498" v="2148" actId="478"/>
          <ac:picMkLst>
            <pc:docMk/>
            <pc:sldMk cId="2435478143" sldId="267"/>
            <ac:picMk id="4098" creationId="{DAD6C114-236D-0CA6-E0D9-08562B9375A3}"/>
          </ac:picMkLst>
        </pc:picChg>
        <pc:picChg chg="add mod">
          <ac:chgData name="" userId="18808690535_tp_box_2" providerId="OAuth2" clId="{ECC1194A-B8C8-44E3-8510-44DB5A956AB0}" dt="2024-02-28T19:01:38.770" v="2155" actId="1076"/>
          <ac:picMkLst>
            <pc:docMk/>
            <pc:sldMk cId="2435478143" sldId="267"/>
            <ac:picMk id="5122" creationId="{4FA759A7-DC73-2EE4-2157-A3A6A7D65B96}"/>
          </ac:picMkLst>
        </pc:picChg>
      </pc:sldChg>
      <pc:sldChg chg="new del">
        <pc:chgData name="" userId="18808690535_tp_box_2" providerId="OAuth2" clId="{ECC1194A-B8C8-44E3-8510-44DB5A956AB0}" dt="2024-02-28T19:03:50.009" v="2549" actId="680"/>
        <pc:sldMkLst>
          <pc:docMk/>
          <pc:sldMk cId="2323586776" sldId="268"/>
        </pc:sldMkLst>
      </pc:sldChg>
      <pc:sldChg chg="delSp add del mod">
        <pc:chgData name="" userId="18808690535_tp_box_2" providerId="OAuth2" clId="{ECC1194A-B8C8-44E3-8510-44DB5A956AB0}" dt="2024-02-28T19:19:46.801" v="4090" actId="47"/>
        <pc:sldMkLst>
          <pc:docMk/>
          <pc:sldMk cId="4028190758" sldId="268"/>
        </pc:sldMkLst>
        <pc:spChg chg="del">
          <ac:chgData name="" userId="18808690535_tp_box_2" providerId="OAuth2" clId="{ECC1194A-B8C8-44E3-8510-44DB5A956AB0}" dt="2024-02-28T19:04:19.354" v="2552" actId="478"/>
          <ac:spMkLst>
            <pc:docMk/>
            <pc:sldMk cId="4028190758" sldId="268"/>
            <ac:spMk id="3" creationId="{F3D1E277-27EE-DFAA-4E1D-EA366B396F2D}"/>
          </ac:spMkLst>
        </pc:spChg>
        <pc:picChg chg="del">
          <ac:chgData name="" userId="18808690535_tp_box_2" providerId="OAuth2" clId="{ECC1194A-B8C8-44E3-8510-44DB5A956AB0}" dt="2024-02-28T19:04:17.042" v="2551" actId="478"/>
          <ac:picMkLst>
            <pc:docMk/>
            <pc:sldMk cId="4028190758" sldId="268"/>
            <ac:picMk id="5122" creationId="{4FA759A7-DC73-2EE4-2157-A3A6A7D65B96}"/>
          </ac:picMkLst>
        </pc:picChg>
      </pc:sldChg>
      <pc:sldChg chg="addSp delSp modSp new mod modNotesTx">
        <pc:chgData name="" userId="18808690535_tp_box_2" providerId="OAuth2" clId="{ECC1194A-B8C8-44E3-8510-44DB5A956AB0}" dt="2024-02-28T20:20:12.068" v="9342" actId="14100"/>
        <pc:sldMkLst>
          <pc:docMk/>
          <pc:sldMk cId="85951522" sldId="269"/>
        </pc:sldMkLst>
        <pc:spChg chg="mod">
          <ac:chgData name="" userId="18808690535_tp_box_2" providerId="OAuth2" clId="{ECC1194A-B8C8-44E3-8510-44DB5A956AB0}" dt="2024-02-28T19:07:06.003" v="2759" actId="1076"/>
          <ac:spMkLst>
            <pc:docMk/>
            <pc:sldMk cId="85951522" sldId="269"/>
            <ac:spMk id="2" creationId="{E405F132-2DFE-2B34-A9CF-E9E21C6AF6C3}"/>
          </ac:spMkLst>
        </pc:spChg>
        <pc:spChg chg="del">
          <ac:chgData name="" userId="18808690535_tp_box_2" providerId="OAuth2" clId="{ECC1194A-B8C8-44E3-8510-44DB5A956AB0}" dt="2024-02-28T19:07:38.350" v="2761" actId="931"/>
          <ac:spMkLst>
            <pc:docMk/>
            <pc:sldMk cId="85951522" sldId="269"/>
            <ac:spMk id="3" creationId="{8A8D2BA6-D497-F939-7FA4-CDE15A14CC69}"/>
          </ac:spMkLst>
        </pc:spChg>
        <pc:spChg chg="mod">
          <ac:chgData name="" userId="18808690535_tp_box_2" providerId="OAuth2" clId="{ECC1194A-B8C8-44E3-8510-44DB5A956AB0}" dt="2024-02-28T20:20:12.068" v="9342" actId="14100"/>
          <ac:spMkLst>
            <pc:docMk/>
            <pc:sldMk cId="85951522" sldId="269"/>
            <ac:spMk id="4" creationId="{EBA9A863-70E2-F166-643B-59322367E0E7}"/>
          </ac:spMkLst>
        </pc:spChg>
        <pc:picChg chg="add mod">
          <ac:chgData name="" userId="18808690535_tp_box_2" providerId="OAuth2" clId="{ECC1194A-B8C8-44E3-8510-44DB5A956AB0}" dt="2024-02-28T19:07:42.653" v="2763" actId="962"/>
          <ac:picMkLst>
            <pc:docMk/>
            <pc:sldMk cId="85951522" sldId="269"/>
            <ac:picMk id="6" creationId="{1F8B91BE-AC1F-3FFE-A154-C5AADD96FA9B}"/>
          </ac:picMkLst>
        </pc:picChg>
      </pc:sldChg>
      <pc:sldChg chg="new del">
        <pc:chgData name="" userId="18808690535_tp_box_2" providerId="OAuth2" clId="{ECC1194A-B8C8-44E3-8510-44DB5A956AB0}" dt="2024-02-28T19:07:59.434" v="2766" actId="47"/>
        <pc:sldMkLst>
          <pc:docMk/>
          <pc:sldMk cId="266710853" sldId="270"/>
        </pc:sldMkLst>
      </pc:sldChg>
      <pc:sldChg chg="delSp modSp new mod modAnim">
        <pc:chgData name="" userId="18808690535_tp_box_2" providerId="OAuth2" clId="{ECC1194A-B8C8-44E3-8510-44DB5A956AB0}" dt="2024-02-28T19:42:46.430" v="5839" actId="20577"/>
        <pc:sldMkLst>
          <pc:docMk/>
          <pc:sldMk cId="2405278086" sldId="270"/>
        </pc:sldMkLst>
        <pc:spChg chg="del">
          <ac:chgData name="" userId="18808690535_tp_box_2" providerId="OAuth2" clId="{ECC1194A-B8C8-44E3-8510-44DB5A956AB0}" dt="2024-02-28T19:15:42.672" v="4043" actId="478"/>
          <ac:spMkLst>
            <pc:docMk/>
            <pc:sldMk cId="2405278086" sldId="270"/>
            <ac:spMk id="2" creationId="{9FEDDA0B-48D0-E0F4-8CBB-3665855EC86D}"/>
          </ac:spMkLst>
        </pc:spChg>
        <pc:spChg chg="mod">
          <ac:chgData name="" userId="18808690535_tp_box_2" providerId="OAuth2" clId="{ECC1194A-B8C8-44E3-8510-44DB5A956AB0}" dt="2024-02-28T19:15:45.977" v="4044" actId="1076"/>
          <ac:spMkLst>
            <pc:docMk/>
            <pc:sldMk cId="2405278086" sldId="270"/>
            <ac:spMk id="3" creationId="{D5FF8650-9F4F-7AFE-7A9B-FEC65985AE90}"/>
          </ac:spMkLst>
        </pc:spChg>
        <pc:spChg chg="mod">
          <ac:chgData name="" userId="18808690535_tp_box_2" providerId="OAuth2" clId="{ECC1194A-B8C8-44E3-8510-44DB5A956AB0}" dt="2024-02-28T19:42:32.934" v="5744" actId="27636"/>
          <ac:spMkLst>
            <pc:docMk/>
            <pc:sldMk cId="2405278086" sldId="270"/>
            <ac:spMk id="4" creationId="{F1254E85-66D2-8BD4-9E2E-2900C6BE0E45}"/>
          </ac:spMkLst>
        </pc:spChg>
        <pc:spChg chg="mod">
          <ac:chgData name="" userId="18808690535_tp_box_2" providerId="OAuth2" clId="{ECC1194A-B8C8-44E3-8510-44DB5A956AB0}" dt="2024-02-28T19:15:48.854" v="4045" actId="1076"/>
          <ac:spMkLst>
            <pc:docMk/>
            <pc:sldMk cId="2405278086" sldId="270"/>
            <ac:spMk id="5" creationId="{3BCB765B-29BE-25E5-F74F-F5E3BB9D1557}"/>
          </ac:spMkLst>
        </pc:spChg>
        <pc:spChg chg="mod">
          <ac:chgData name="" userId="18808690535_tp_box_2" providerId="OAuth2" clId="{ECC1194A-B8C8-44E3-8510-44DB5A956AB0}" dt="2024-02-28T19:42:46.430" v="5839" actId="20577"/>
          <ac:spMkLst>
            <pc:docMk/>
            <pc:sldMk cId="2405278086" sldId="270"/>
            <ac:spMk id="6" creationId="{BD379111-4C64-C861-8F20-C4A78982A798}"/>
          </ac:spMkLst>
        </pc:spChg>
      </pc:sldChg>
      <pc:sldChg chg="addSp delSp modSp new modAnim">
        <pc:chgData name="" userId="18808690535_tp_box_2" providerId="OAuth2" clId="{ECC1194A-B8C8-44E3-8510-44DB5A956AB0}" dt="2024-02-28T19:19:42.398" v="4089"/>
        <pc:sldMkLst>
          <pc:docMk/>
          <pc:sldMk cId="1935209516" sldId="271"/>
        </pc:sldMkLst>
        <pc:picChg chg="add del mod">
          <ac:chgData name="" userId="18808690535_tp_box_2" providerId="OAuth2" clId="{ECC1194A-B8C8-44E3-8510-44DB5A956AB0}" dt="2024-02-28T19:18:14.346" v="4071" actId="478"/>
          <ac:picMkLst>
            <pc:docMk/>
            <pc:sldMk cId="1935209516" sldId="271"/>
            <ac:picMk id="2" creationId="{F1D2CAD3-1919-2C6D-1DA0-6F3E017607F6}"/>
          </ac:picMkLst>
        </pc:picChg>
        <pc:picChg chg="add mod">
          <ac:chgData name="" userId="18808690535_tp_box_2" providerId="OAuth2" clId="{ECC1194A-B8C8-44E3-8510-44DB5A956AB0}" dt="2024-02-28T19:18:55.290" v="4077" actId="1076"/>
          <ac:picMkLst>
            <pc:docMk/>
            <pc:sldMk cId="1935209516" sldId="271"/>
            <ac:picMk id="6146" creationId="{A9483F86-6261-9803-A9EB-759E0BC858DC}"/>
          </ac:picMkLst>
        </pc:picChg>
        <pc:picChg chg="add mod">
          <ac:chgData name="" userId="18808690535_tp_box_2" providerId="OAuth2" clId="{ECC1194A-B8C8-44E3-8510-44DB5A956AB0}" dt="2024-02-28T19:19:00.008" v="4079" actId="14100"/>
          <ac:picMkLst>
            <pc:docMk/>
            <pc:sldMk cId="1935209516" sldId="271"/>
            <ac:picMk id="6148" creationId="{CC383A9E-8B54-F49E-53AF-B94204758877}"/>
          </ac:picMkLst>
        </pc:picChg>
        <pc:picChg chg="add mod">
          <ac:chgData name="" userId="18808690535_tp_box_2" providerId="OAuth2" clId="{ECC1194A-B8C8-44E3-8510-44DB5A956AB0}" dt="2024-02-28T19:19:40.428" v="4088" actId="1582"/>
          <ac:picMkLst>
            <pc:docMk/>
            <pc:sldMk cId="1935209516" sldId="271"/>
            <ac:picMk id="6150" creationId="{B538AB6E-E4BF-D86B-B290-472445C77069}"/>
          </ac:picMkLst>
        </pc:picChg>
      </pc:sldChg>
      <pc:sldChg chg="modSp new del mod">
        <pc:chgData name="" userId="18808690535_tp_box_2" providerId="OAuth2" clId="{ECC1194A-B8C8-44E3-8510-44DB5A956AB0}" dt="2024-02-28T19:23:16.944" v="4207" actId="47"/>
        <pc:sldMkLst>
          <pc:docMk/>
          <pc:sldMk cId="547707892" sldId="272"/>
        </pc:sldMkLst>
        <pc:spChg chg="mod">
          <ac:chgData name="" userId="18808690535_tp_box_2" providerId="OAuth2" clId="{ECC1194A-B8C8-44E3-8510-44DB5A956AB0}" dt="2024-02-28T19:22:55.738" v="4172" actId="20577"/>
          <ac:spMkLst>
            <pc:docMk/>
            <pc:sldMk cId="547707892" sldId="272"/>
            <ac:spMk id="2" creationId="{EF4EDEDC-6D1C-5AFD-7DF9-89AB717A4B00}"/>
          </ac:spMkLst>
        </pc:spChg>
        <pc:spChg chg="mod">
          <ac:chgData name="" userId="18808690535_tp_box_2" providerId="OAuth2" clId="{ECC1194A-B8C8-44E3-8510-44DB5A956AB0}" dt="2024-02-28T19:23:09.906" v="4206" actId="5793"/>
          <ac:spMkLst>
            <pc:docMk/>
            <pc:sldMk cId="547707892" sldId="272"/>
            <ac:spMk id="3" creationId="{5E996B2D-9C6B-8669-E279-CC9D33797C6F}"/>
          </ac:spMkLst>
        </pc:spChg>
      </pc:sldChg>
      <pc:sldChg chg="modSp new mod modAnim">
        <pc:chgData name="" userId="18808690535_tp_box_2" providerId="OAuth2" clId="{ECC1194A-B8C8-44E3-8510-44DB5A956AB0}" dt="2024-02-28T19:43:11.401" v="5845" actId="122"/>
        <pc:sldMkLst>
          <pc:docMk/>
          <pc:sldMk cId="2595441400" sldId="272"/>
        </pc:sldMkLst>
        <pc:spChg chg="mod">
          <ac:chgData name="" userId="18808690535_tp_box_2" providerId="OAuth2" clId="{ECC1194A-B8C8-44E3-8510-44DB5A956AB0}" dt="2024-02-28T19:43:11.401" v="5845" actId="122"/>
          <ac:spMkLst>
            <pc:docMk/>
            <pc:sldMk cId="2595441400" sldId="272"/>
            <ac:spMk id="2" creationId="{0D599F5B-7DDB-731F-E200-431E36BC8375}"/>
          </ac:spMkLst>
        </pc:spChg>
        <pc:spChg chg="mod">
          <ac:chgData name="" userId="18808690535_tp_box_2" providerId="OAuth2" clId="{ECC1194A-B8C8-44E3-8510-44DB5A956AB0}" dt="2024-02-28T19:23:39.093" v="4271" actId="20577"/>
          <ac:spMkLst>
            <pc:docMk/>
            <pc:sldMk cId="2595441400" sldId="272"/>
            <ac:spMk id="3" creationId="{3D000456-7FBB-299D-EB93-8E1B8885B1BD}"/>
          </ac:spMkLst>
        </pc:spChg>
        <pc:spChg chg="mod">
          <ac:chgData name="" userId="18808690535_tp_box_2" providerId="OAuth2" clId="{ECC1194A-B8C8-44E3-8510-44DB5A956AB0}" dt="2024-02-28T19:27:00.675" v="5004" actId="27636"/>
          <ac:spMkLst>
            <pc:docMk/>
            <pc:sldMk cId="2595441400" sldId="272"/>
            <ac:spMk id="4" creationId="{C454963D-7921-44FF-8FA4-A2365B4C80B6}"/>
          </ac:spMkLst>
        </pc:spChg>
        <pc:spChg chg="mod">
          <ac:chgData name="" userId="18808690535_tp_box_2" providerId="OAuth2" clId="{ECC1194A-B8C8-44E3-8510-44DB5A956AB0}" dt="2024-02-28T19:23:42.427" v="4279" actId="20577"/>
          <ac:spMkLst>
            <pc:docMk/>
            <pc:sldMk cId="2595441400" sldId="272"/>
            <ac:spMk id="5" creationId="{800A31DB-2970-3D46-BD81-99AFC1AE01D7}"/>
          </ac:spMkLst>
        </pc:spChg>
        <pc:spChg chg="mod">
          <ac:chgData name="" userId="18808690535_tp_box_2" providerId="OAuth2" clId="{ECC1194A-B8C8-44E3-8510-44DB5A956AB0}" dt="2024-02-28T19:27:05.642" v="5037" actId="20577"/>
          <ac:spMkLst>
            <pc:docMk/>
            <pc:sldMk cId="2595441400" sldId="272"/>
            <ac:spMk id="6" creationId="{794C4F2B-40C9-B8E3-F08D-F46024E367FB}"/>
          </ac:spMkLst>
        </pc:spChg>
      </pc:sldChg>
      <pc:sldChg chg="modSp new mod modAnim">
        <pc:chgData name="" userId="18808690535_tp_box_2" providerId="OAuth2" clId="{ECC1194A-B8C8-44E3-8510-44DB5A956AB0}" dt="2024-02-28T19:43:01.687" v="5842" actId="122"/>
        <pc:sldMkLst>
          <pc:docMk/>
          <pc:sldMk cId="4042534126" sldId="273"/>
        </pc:sldMkLst>
        <pc:spChg chg="mod">
          <ac:chgData name="" userId="18808690535_tp_box_2" providerId="OAuth2" clId="{ECC1194A-B8C8-44E3-8510-44DB5A956AB0}" dt="2024-02-28T19:43:01.687" v="5842" actId="122"/>
          <ac:spMkLst>
            <pc:docMk/>
            <pc:sldMk cId="4042534126" sldId="273"/>
            <ac:spMk id="2" creationId="{C2EE987E-AC6C-789E-8608-3A5E72635B96}"/>
          </ac:spMkLst>
        </pc:spChg>
        <pc:spChg chg="mod">
          <ac:chgData name="" userId="18808690535_tp_box_2" providerId="OAuth2" clId="{ECC1194A-B8C8-44E3-8510-44DB5A956AB0}" dt="2024-02-28T19:40:36.139" v="5742" actId="14100"/>
          <ac:spMkLst>
            <pc:docMk/>
            <pc:sldMk cId="4042534126" sldId="273"/>
            <ac:spMk id="3" creationId="{47EB8602-C077-AA45-177E-E71B6DBF462C}"/>
          </ac:spMkLst>
        </pc:spChg>
      </pc:sldChg>
      <pc:sldChg chg="modSp add mod setBg">
        <pc:chgData name="" userId="18808690535_tp_box_2" providerId="OAuth2" clId="{ECC1194A-B8C8-44E3-8510-44DB5A956AB0}" dt="2024-02-28T19:45:50.668" v="5903" actId="20577"/>
        <pc:sldMkLst>
          <pc:docMk/>
          <pc:sldMk cId="763279045" sldId="274"/>
        </pc:sldMkLst>
        <pc:spChg chg="mod">
          <ac:chgData name="" userId="18808690535_tp_box_2" providerId="OAuth2" clId="{ECC1194A-B8C8-44E3-8510-44DB5A956AB0}" dt="2024-02-28T19:45:50.668" v="5903" actId="20577"/>
          <ac:spMkLst>
            <pc:docMk/>
            <pc:sldMk cId="763279045" sldId="274"/>
            <ac:spMk id="2" creationId="{37F6409E-E750-CB63-EFFD-58E092246D48}"/>
          </ac:spMkLst>
        </pc:spChg>
      </pc:sldChg>
      <pc:sldChg chg="addSp delSp modSp add del mod">
        <pc:chgData name="" userId="18808690535_tp_box_2" providerId="OAuth2" clId="{ECC1194A-B8C8-44E3-8510-44DB5A956AB0}" dt="2024-02-28T19:46:23.918" v="5980" actId="47"/>
        <pc:sldMkLst>
          <pc:docMk/>
          <pc:sldMk cId="1535990522" sldId="275"/>
        </pc:sldMkLst>
        <pc:spChg chg="mod">
          <ac:chgData name="" userId="18808690535_tp_box_2" providerId="OAuth2" clId="{ECC1194A-B8C8-44E3-8510-44DB5A956AB0}" dt="2024-02-28T19:45:39.025" v="5895" actId="20577"/>
          <ac:spMkLst>
            <pc:docMk/>
            <pc:sldMk cId="1535990522" sldId="275"/>
            <ac:spMk id="2" creationId="{37F6409E-E750-CB63-EFFD-58E092246D48}"/>
          </ac:spMkLst>
        </pc:spChg>
        <pc:spChg chg="del">
          <ac:chgData name="" userId="18808690535_tp_box_2" providerId="OAuth2" clId="{ECC1194A-B8C8-44E3-8510-44DB5A956AB0}" dt="2024-02-28T19:44:56.016" v="5868" actId="478"/>
          <ac:spMkLst>
            <pc:docMk/>
            <pc:sldMk cId="1535990522" sldId="275"/>
            <ac:spMk id="5" creationId="{B010E557-5541-EF61-72CC-BB218C1330E6}"/>
          </ac:spMkLst>
        </pc:spChg>
        <pc:spChg chg="add del mod">
          <ac:chgData name="" userId="18808690535_tp_box_2" providerId="OAuth2" clId="{ECC1194A-B8C8-44E3-8510-44DB5A956AB0}" dt="2024-02-28T19:45:01.360" v="5870" actId="478"/>
          <ac:spMkLst>
            <pc:docMk/>
            <pc:sldMk cId="1535990522" sldId="275"/>
            <ac:spMk id="7" creationId="{F5BDA07F-9A8E-C9AB-F1CD-921D994E02A6}"/>
          </ac:spMkLst>
        </pc:spChg>
        <pc:picChg chg="mod">
          <ac:chgData name="" userId="18808690535_tp_box_2" providerId="OAuth2" clId="{ECC1194A-B8C8-44E3-8510-44DB5A956AB0}" dt="2024-02-28T19:45:08.544" v="5871" actId="1076"/>
          <ac:picMkLst>
            <pc:docMk/>
            <pc:sldMk cId="1535990522" sldId="275"/>
            <ac:picMk id="8" creationId="{3FDF1F4D-CCEC-7CBD-4866-E5303B390614}"/>
          </ac:picMkLst>
        </pc:picChg>
      </pc:sldChg>
      <pc:sldChg chg="modSp add del mod ord">
        <pc:chgData name="" userId="18808690535_tp_box_2" providerId="OAuth2" clId="{ECC1194A-B8C8-44E3-8510-44DB5A956AB0}" dt="2024-02-28T19:46:22.964" v="5979" actId="47"/>
        <pc:sldMkLst>
          <pc:docMk/>
          <pc:sldMk cId="3175810259" sldId="276"/>
        </pc:sldMkLst>
        <pc:picChg chg="mod">
          <ac:chgData name="" userId="18808690535_tp_box_2" providerId="OAuth2" clId="{ECC1194A-B8C8-44E3-8510-44DB5A956AB0}" dt="2024-02-28T19:45:23.196" v="5874" actId="1582"/>
          <ac:picMkLst>
            <pc:docMk/>
            <pc:sldMk cId="3175810259" sldId="276"/>
            <ac:picMk id="8" creationId="{3FDF1F4D-CCEC-7CBD-4866-E5303B390614}"/>
          </ac:picMkLst>
        </pc:picChg>
      </pc:sldChg>
      <pc:sldChg chg="addSp delSp modSp new mod modAnim">
        <pc:chgData name="" userId="18808690535_tp_box_2" providerId="OAuth2" clId="{ECC1194A-B8C8-44E3-8510-44DB5A956AB0}" dt="2024-02-28T20:07:07.925" v="8500" actId="2711"/>
        <pc:sldMkLst>
          <pc:docMk/>
          <pc:sldMk cId="2077020419" sldId="277"/>
        </pc:sldMkLst>
        <pc:spChg chg="mod">
          <ac:chgData name="" userId="18808690535_tp_box_2" providerId="OAuth2" clId="{ECC1194A-B8C8-44E3-8510-44DB5A956AB0}" dt="2024-02-28T19:48:07.561" v="6066" actId="20577"/>
          <ac:spMkLst>
            <pc:docMk/>
            <pc:sldMk cId="2077020419" sldId="277"/>
            <ac:spMk id="2" creationId="{054771FE-DCD1-BC2E-73CB-8F17ADEF1C74}"/>
          </ac:spMkLst>
        </pc:spChg>
        <pc:spChg chg="mod">
          <ac:chgData name="" userId="18808690535_tp_box_2" providerId="OAuth2" clId="{ECC1194A-B8C8-44E3-8510-44DB5A956AB0}" dt="2024-02-28T20:07:07.925" v="8500" actId="2711"/>
          <ac:spMkLst>
            <pc:docMk/>
            <pc:sldMk cId="2077020419" sldId="277"/>
            <ac:spMk id="3" creationId="{427D5CC9-C0A5-60D8-40A8-4CAE378F9C12}"/>
          </ac:spMkLst>
        </pc:spChg>
        <pc:spChg chg="del">
          <ac:chgData name="" userId="18808690535_tp_box_2" providerId="OAuth2" clId="{ECC1194A-B8C8-44E3-8510-44DB5A956AB0}" dt="2024-02-28T19:46:52.232" v="6040" actId="478"/>
          <ac:spMkLst>
            <pc:docMk/>
            <pc:sldMk cId="2077020419" sldId="277"/>
            <ac:spMk id="4" creationId="{FA2377CA-FBCD-61F3-D384-98D7211EA334}"/>
          </ac:spMkLst>
        </pc:spChg>
        <pc:picChg chg="add mod">
          <ac:chgData name="" userId="18808690535_tp_box_2" providerId="OAuth2" clId="{ECC1194A-B8C8-44E3-8510-44DB5A956AB0}" dt="2024-02-28T19:47:10.514" v="6046" actId="1076"/>
          <ac:picMkLst>
            <pc:docMk/>
            <pc:sldMk cId="2077020419" sldId="277"/>
            <ac:picMk id="5" creationId="{279A95C5-A5E0-3BD7-F611-390E8B2521F4}"/>
          </ac:picMkLst>
        </pc:picChg>
      </pc:sldChg>
      <pc:sldChg chg="addSp delSp modSp add mod">
        <pc:chgData name="" userId="18808690535_tp_box_2" providerId="OAuth2" clId="{ECC1194A-B8C8-44E3-8510-44DB5A956AB0}" dt="2024-02-28T20:07:03.214" v="8498" actId="2711"/>
        <pc:sldMkLst>
          <pc:docMk/>
          <pc:sldMk cId="3793639172" sldId="278"/>
        </pc:sldMkLst>
        <pc:spChg chg="mod">
          <ac:chgData name="" userId="18808690535_tp_box_2" providerId="OAuth2" clId="{ECC1194A-B8C8-44E3-8510-44DB5A956AB0}" dt="2024-02-28T19:48:12.683" v="6067"/>
          <ac:spMkLst>
            <pc:docMk/>
            <pc:sldMk cId="3793639172" sldId="278"/>
            <ac:spMk id="2" creationId="{054771FE-DCD1-BC2E-73CB-8F17ADEF1C74}"/>
          </ac:spMkLst>
        </pc:spChg>
        <pc:spChg chg="del">
          <ac:chgData name="" userId="18808690535_tp_box_2" providerId="OAuth2" clId="{ECC1194A-B8C8-44E3-8510-44DB5A956AB0}" dt="2024-02-28T19:54:32.451" v="6389" actId="478"/>
          <ac:spMkLst>
            <pc:docMk/>
            <pc:sldMk cId="3793639172" sldId="278"/>
            <ac:spMk id="3" creationId="{427D5CC9-C0A5-60D8-40A8-4CAE378F9C12}"/>
          </ac:spMkLst>
        </pc:spChg>
        <pc:spChg chg="del">
          <ac:chgData name="" userId="18808690535_tp_box_2" providerId="OAuth2" clId="{ECC1194A-B8C8-44E3-8510-44DB5A956AB0}" dt="2024-02-28T19:46:54.251" v="6041" actId="478"/>
          <ac:spMkLst>
            <pc:docMk/>
            <pc:sldMk cId="3793639172" sldId="278"/>
            <ac:spMk id="4" creationId="{FA2377CA-FBCD-61F3-D384-98D7211EA334}"/>
          </ac:spMkLst>
        </pc:spChg>
        <pc:spChg chg="add mod">
          <ac:chgData name="" userId="18808690535_tp_box_2" providerId="OAuth2" clId="{ECC1194A-B8C8-44E3-8510-44DB5A956AB0}" dt="2024-02-28T20:07:03.214" v="8498" actId="2711"/>
          <ac:spMkLst>
            <pc:docMk/>
            <pc:sldMk cId="3793639172" sldId="278"/>
            <ac:spMk id="6" creationId="{C1E4CFF2-D637-FA3B-3E10-42C45DB60CDA}"/>
          </ac:spMkLst>
        </pc:spChg>
        <pc:picChg chg="add mod">
          <ac:chgData name="" userId="18808690535_tp_box_2" providerId="OAuth2" clId="{ECC1194A-B8C8-44E3-8510-44DB5A956AB0}" dt="2024-02-28T19:47:20.892" v="6048" actId="1076"/>
          <ac:picMkLst>
            <pc:docMk/>
            <pc:sldMk cId="3793639172" sldId="278"/>
            <ac:picMk id="5" creationId="{9E5423FD-354E-075A-4274-385774ACF749}"/>
          </ac:picMkLst>
        </pc:picChg>
      </pc:sldChg>
      <pc:sldChg chg="addSp delSp modSp add mod">
        <pc:chgData name="" userId="18808690535_tp_box_2" providerId="OAuth2" clId="{ECC1194A-B8C8-44E3-8510-44DB5A956AB0}" dt="2024-02-28T20:06:57.139" v="8496" actId="2711"/>
        <pc:sldMkLst>
          <pc:docMk/>
          <pc:sldMk cId="1137795858" sldId="279"/>
        </pc:sldMkLst>
        <pc:spChg chg="mod">
          <ac:chgData name="" userId="18808690535_tp_box_2" providerId="OAuth2" clId="{ECC1194A-B8C8-44E3-8510-44DB5A956AB0}" dt="2024-02-28T19:48:15.743" v="6068"/>
          <ac:spMkLst>
            <pc:docMk/>
            <pc:sldMk cId="1137795858" sldId="279"/>
            <ac:spMk id="2" creationId="{054771FE-DCD1-BC2E-73CB-8F17ADEF1C74}"/>
          </ac:spMkLst>
        </pc:spChg>
        <pc:spChg chg="del">
          <ac:chgData name="" userId="18808690535_tp_box_2" providerId="OAuth2" clId="{ECC1194A-B8C8-44E3-8510-44DB5A956AB0}" dt="2024-02-28T19:57:18.251" v="7024" actId="478"/>
          <ac:spMkLst>
            <pc:docMk/>
            <pc:sldMk cId="1137795858" sldId="279"/>
            <ac:spMk id="3" creationId="{427D5CC9-C0A5-60D8-40A8-4CAE378F9C12}"/>
          </ac:spMkLst>
        </pc:spChg>
        <pc:spChg chg="del">
          <ac:chgData name="" userId="18808690535_tp_box_2" providerId="OAuth2" clId="{ECC1194A-B8C8-44E3-8510-44DB5A956AB0}" dt="2024-02-28T19:46:56.505" v="6042" actId="478"/>
          <ac:spMkLst>
            <pc:docMk/>
            <pc:sldMk cId="1137795858" sldId="279"/>
            <ac:spMk id="4" creationId="{FA2377CA-FBCD-61F3-D384-98D7211EA334}"/>
          </ac:spMkLst>
        </pc:spChg>
        <pc:spChg chg="add mod">
          <ac:chgData name="" userId="18808690535_tp_box_2" providerId="OAuth2" clId="{ECC1194A-B8C8-44E3-8510-44DB5A956AB0}" dt="2024-02-28T20:06:57.139" v="8496" actId="2711"/>
          <ac:spMkLst>
            <pc:docMk/>
            <pc:sldMk cId="1137795858" sldId="279"/>
            <ac:spMk id="6" creationId="{E3717FAD-6E14-C515-6E1C-D0FD917F2056}"/>
          </ac:spMkLst>
        </pc:spChg>
        <pc:picChg chg="add mod">
          <ac:chgData name="" userId="18808690535_tp_box_2" providerId="OAuth2" clId="{ECC1194A-B8C8-44E3-8510-44DB5A956AB0}" dt="2024-02-28T19:47:37.919" v="6050" actId="1076"/>
          <ac:picMkLst>
            <pc:docMk/>
            <pc:sldMk cId="1137795858" sldId="279"/>
            <ac:picMk id="5" creationId="{3AB307AF-ED2C-FD78-5D19-D8CDA94F9BB6}"/>
          </ac:picMkLst>
        </pc:picChg>
      </pc:sldChg>
      <pc:sldChg chg="addSp delSp modSp add mod">
        <pc:chgData name="" userId="18808690535_tp_box_2" providerId="OAuth2" clId="{ECC1194A-B8C8-44E3-8510-44DB5A956AB0}" dt="2024-02-28T20:06:49.045" v="8494" actId="2711"/>
        <pc:sldMkLst>
          <pc:docMk/>
          <pc:sldMk cId="1780091001" sldId="280"/>
        </pc:sldMkLst>
        <pc:spChg chg="mod">
          <ac:chgData name="" userId="18808690535_tp_box_2" providerId="OAuth2" clId="{ECC1194A-B8C8-44E3-8510-44DB5A956AB0}" dt="2024-02-28T19:48:18.929" v="6070" actId="27636"/>
          <ac:spMkLst>
            <pc:docMk/>
            <pc:sldMk cId="1780091001" sldId="280"/>
            <ac:spMk id="2" creationId="{054771FE-DCD1-BC2E-73CB-8F17ADEF1C74}"/>
          </ac:spMkLst>
        </pc:spChg>
        <pc:spChg chg="del">
          <ac:chgData name="" userId="18808690535_tp_box_2" providerId="OAuth2" clId="{ECC1194A-B8C8-44E3-8510-44DB5A956AB0}" dt="2024-02-28T20:02:06.788" v="7889" actId="478"/>
          <ac:spMkLst>
            <pc:docMk/>
            <pc:sldMk cId="1780091001" sldId="280"/>
            <ac:spMk id="3" creationId="{427D5CC9-C0A5-60D8-40A8-4CAE378F9C12}"/>
          </ac:spMkLst>
        </pc:spChg>
        <pc:spChg chg="del mod">
          <ac:chgData name="" userId="18808690535_tp_box_2" providerId="OAuth2" clId="{ECC1194A-B8C8-44E3-8510-44DB5A956AB0}" dt="2024-02-28T19:46:59.601" v="6044" actId="478"/>
          <ac:spMkLst>
            <pc:docMk/>
            <pc:sldMk cId="1780091001" sldId="280"/>
            <ac:spMk id="4" creationId="{FA2377CA-FBCD-61F3-D384-98D7211EA334}"/>
          </ac:spMkLst>
        </pc:spChg>
        <pc:spChg chg="add mod">
          <ac:chgData name="" userId="18808690535_tp_box_2" providerId="OAuth2" clId="{ECC1194A-B8C8-44E3-8510-44DB5A956AB0}" dt="2024-02-28T20:06:49.045" v="8494" actId="2711"/>
          <ac:spMkLst>
            <pc:docMk/>
            <pc:sldMk cId="1780091001" sldId="280"/>
            <ac:spMk id="6" creationId="{061C77AC-B24A-58EB-B820-50790F747AAE}"/>
          </ac:spMkLst>
        </pc:spChg>
        <pc:picChg chg="add mod">
          <ac:chgData name="" userId="18808690535_tp_box_2" providerId="OAuth2" clId="{ECC1194A-B8C8-44E3-8510-44DB5A956AB0}" dt="2024-02-28T19:47:50.334" v="6052" actId="1076"/>
          <ac:picMkLst>
            <pc:docMk/>
            <pc:sldMk cId="1780091001" sldId="280"/>
            <ac:picMk id="5" creationId="{4C52C205-36C0-A97A-D92E-941538F01D4C}"/>
          </ac:picMkLst>
        </pc:picChg>
      </pc:sldChg>
      <pc:sldChg chg="modSp new mod">
        <pc:chgData name="" userId="18808690535_tp_box_2" providerId="OAuth2" clId="{ECC1194A-B8C8-44E3-8510-44DB5A956AB0}" dt="2024-02-28T20:07:17.445" v="8504" actId="122"/>
        <pc:sldMkLst>
          <pc:docMk/>
          <pc:sldMk cId="2299535734" sldId="281"/>
        </pc:sldMkLst>
        <pc:spChg chg="mod">
          <ac:chgData name="" userId="18808690535_tp_box_2" providerId="OAuth2" clId="{ECC1194A-B8C8-44E3-8510-44DB5A956AB0}" dt="2024-02-28T20:07:17.445" v="8504" actId="122"/>
          <ac:spMkLst>
            <pc:docMk/>
            <pc:sldMk cId="2299535734" sldId="281"/>
            <ac:spMk id="2" creationId="{8FEEDA8C-1FB4-E0FF-0098-91F9795C5563}"/>
          </ac:spMkLst>
        </pc:spChg>
        <pc:spChg chg="mod">
          <ac:chgData name="" userId="18808690535_tp_box_2" providerId="OAuth2" clId="{ECC1194A-B8C8-44E3-8510-44DB5A956AB0}" dt="2024-02-28T20:07:11.524" v="8501" actId="14100"/>
          <ac:spMkLst>
            <pc:docMk/>
            <pc:sldMk cId="2299535734" sldId="281"/>
            <ac:spMk id="3" creationId="{36CBFA16-D389-1523-C30C-1551A2601E14}"/>
          </ac:spMkLst>
        </pc:spChg>
      </pc:sldChg>
      <pc:sldChg chg="addSp delSp modSp new mod modAnim">
        <pc:chgData name="" userId="18808690535_tp_box_2" providerId="OAuth2" clId="{ECC1194A-B8C8-44E3-8510-44DB5A956AB0}" dt="2024-02-28T20:11:32.751" v="8713"/>
        <pc:sldMkLst>
          <pc:docMk/>
          <pc:sldMk cId="2175943847" sldId="282"/>
        </pc:sldMkLst>
        <pc:spChg chg="del mod">
          <ac:chgData name="" userId="18808690535_tp_box_2" providerId="OAuth2" clId="{ECC1194A-B8C8-44E3-8510-44DB5A956AB0}" dt="2024-02-28T20:07:48.188" v="8518" actId="478"/>
          <ac:spMkLst>
            <pc:docMk/>
            <pc:sldMk cId="2175943847" sldId="282"/>
            <ac:spMk id="2" creationId="{ABC2E67D-DA2D-C501-025E-BE9780F58624}"/>
          </ac:spMkLst>
        </pc:spChg>
        <pc:spChg chg="mod">
          <ac:chgData name="" userId="18808690535_tp_box_2" providerId="OAuth2" clId="{ECC1194A-B8C8-44E3-8510-44DB5A956AB0}" dt="2024-02-28T20:08:14.920" v="8592" actId="20577"/>
          <ac:spMkLst>
            <pc:docMk/>
            <pc:sldMk cId="2175943847" sldId="282"/>
            <ac:spMk id="3" creationId="{049CCBA9-E70A-B95B-E0FD-84342A552013}"/>
          </ac:spMkLst>
        </pc:spChg>
        <pc:spChg chg="mod">
          <ac:chgData name="" userId="18808690535_tp_box_2" providerId="OAuth2" clId="{ECC1194A-B8C8-44E3-8510-44DB5A956AB0}" dt="2024-02-28T20:09:53.341" v="8685" actId="27636"/>
          <ac:spMkLst>
            <pc:docMk/>
            <pc:sldMk cId="2175943847" sldId="282"/>
            <ac:spMk id="4" creationId="{D1F309B2-E917-7438-4EF2-11F5988873AB}"/>
          </ac:spMkLst>
        </pc:spChg>
        <pc:spChg chg="mod">
          <ac:chgData name="" userId="18808690535_tp_box_2" providerId="OAuth2" clId="{ECC1194A-B8C8-44E3-8510-44DB5A956AB0}" dt="2024-02-28T20:08:26.301" v="8645" actId="20577"/>
          <ac:spMkLst>
            <pc:docMk/>
            <pc:sldMk cId="2175943847" sldId="282"/>
            <ac:spMk id="5" creationId="{2142B759-C4F5-CB01-5E3A-89C5B8F50D28}"/>
          </ac:spMkLst>
        </pc:spChg>
        <pc:spChg chg="mod">
          <ac:chgData name="" userId="18808690535_tp_box_2" providerId="OAuth2" clId="{ECC1194A-B8C8-44E3-8510-44DB5A956AB0}" dt="2024-02-28T20:11:12.695" v="8710" actId="404"/>
          <ac:spMkLst>
            <pc:docMk/>
            <pc:sldMk cId="2175943847" sldId="282"/>
            <ac:spMk id="6" creationId="{13F044B8-8E2F-43C1-2CD4-BC326A558327}"/>
          </ac:spMkLst>
        </pc:spChg>
        <pc:spChg chg="add del mod">
          <ac:chgData name="" userId="18808690535_tp_box_2" providerId="OAuth2" clId="{ECC1194A-B8C8-44E3-8510-44DB5A956AB0}" dt="2024-02-28T20:10:30.626" v="8698"/>
          <ac:spMkLst>
            <pc:docMk/>
            <pc:sldMk cId="2175943847" sldId="282"/>
            <ac:spMk id="7" creationId="{7C9A737D-5749-5B0A-7800-CD6714525630}"/>
          </ac:spMkLst>
        </pc:spChg>
      </pc:sldChg>
      <pc:sldChg chg="addSp modSp new">
        <pc:chgData name="" userId="18808690535_tp_box_2" providerId="OAuth2" clId="{ECC1194A-B8C8-44E3-8510-44DB5A956AB0}" dt="2024-02-28T20:12:55.326" v="8761" actId="14100"/>
        <pc:sldMkLst>
          <pc:docMk/>
          <pc:sldMk cId="3874853335" sldId="283"/>
        </pc:sldMkLst>
        <pc:picChg chg="add mod">
          <ac:chgData name="" userId="18808690535_tp_box_2" providerId="OAuth2" clId="{ECC1194A-B8C8-44E3-8510-44DB5A956AB0}" dt="2024-02-28T20:12:55.326" v="8761" actId="14100"/>
          <ac:picMkLst>
            <pc:docMk/>
            <pc:sldMk cId="3874853335" sldId="283"/>
            <ac:picMk id="7170" creationId="{1E290F46-64C5-CAB3-1EC3-5ECF1DBA70FB}"/>
          </ac:picMkLst>
        </pc:picChg>
        <pc:picChg chg="add mod">
          <ac:chgData name="" userId="18808690535_tp_box_2" providerId="OAuth2" clId="{ECC1194A-B8C8-44E3-8510-44DB5A956AB0}" dt="2024-02-28T20:12:46.545" v="8748" actId="1036"/>
          <ac:picMkLst>
            <pc:docMk/>
            <pc:sldMk cId="3874853335" sldId="283"/>
            <ac:picMk id="7172" creationId="{86EA0403-277F-E825-BD4D-BB4C638F3572}"/>
          </ac:picMkLst>
        </pc:picChg>
      </pc:sldChg>
      <pc:sldChg chg="addSp delSp modSp new mod">
        <pc:chgData name="" userId="18808690535_tp_box_2" providerId="OAuth2" clId="{ECC1194A-B8C8-44E3-8510-44DB5A956AB0}" dt="2024-02-28T20:16:22.027" v="9116" actId="20577"/>
        <pc:sldMkLst>
          <pc:docMk/>
          <pc:sldMk cId="2787194580" sldId="284"/>
        </pc:sldMkLst>
        <pc:spChg chg="del">
          <ac:chgData name="" userId="18808690535_tp_box_2" providerId="OAuth2" clId="{ECC1194A-B8C8-44E3-8510-44DB5A956AB0}" dt="2024-02-28T20:13:15.225" v="8763" actId="478"/>
          <ac:spMkLst>
            <pc:docMk/>
            <pc:sldMk cId="2787194580" sldId="284"/>
            <ac:spMk id="2" creationId="{6E3FDC10-5F6D-DE52-5643-A3831D0136C4}"/>
          </ac:spMkLst>
        </pc:spChg>
        <pc:spChg chg="mod">
          <ac:chgData name="" userId="18808690535_tp_box_2" providerId="OAuth2" clId="{ECC1194A-B8C8-44E3-8510-44DB5A956AB0}" dt="2024-02-28T20:13:32.699" v="8793" actId="20577"/>
          <ac:spMkLst>
            <pc:docMk/>
            <pc:sldMk cId="2787194580" sldId="284"/>
            <ac:spMk id="3" creationId="{013D9ACF-AD34-F162-358D-8B0C904E9414}"/>
          </ac:spMkLst>
        </pc:spChg>
        <pc:spChg chg="del mod">
          <ac:chgData name="" userId="18808690535_tp_box_2" providerId="OAuth2" clId="{ECC1194A-B8C8-44E3-8510-44DB5A956AB0}" dt="2024-02-28T20:15:01.361" v="8925" actId="931"/>
          <ac:spMkLst>
            <pc:docMk/>
            <pc:sldMk cId="2787194580" sldId="284"/>
            <ac:spMk id="4" creationId="{CCAEF280-4BB0-66A7-41D3-89BC5BC7F4D7}"/>
          </ac:spMkLst>
        </pc:spChg>
        <pc:spChg chg="mod">
          <ac:chgData name="" userId="18808690535_tp_box_2" providerId="OAuth2" clId="{ECC1194A-B8C8-44E3-8510-44DB5A956AB0}" dt="2024-02-28T20:13:42.627" v="8834" actId="20577"/>
          <ac:spMkLst>
            <pc:docMk/>
            <pc:sldMk cId="2787194580" sldId="284"/>
            <ac:spMk id="5" creationId="{5119EC49-8622-28B4-EF98-17FA7735B0C8}"/>
          </ac:spMkLst>
        </pc:spChg>
        <pc:spChg chg="mod">
          <ac:chgData name="" userId="18808690535_tp_box_2" providerId="OAuth2" clId="{ECC1194A-B8C8-44E3-8510-44DB5A956AB0}" dt="2024-02-28T20:16:22.027" v="9116" actId="20577"/>
          <ac:spMkLst>
            <pc:docMk/>
            <pc:sldMk cId="2787194580" sldId="284"/>
            <ac:spMk id="6" creationId="{2F6728C1-52B9-86C7-4C10-806EF94AA35B}"/>
          </ac:spMkLst>
        </pc:spChg>
        <pc:picChg chg="add mod">
          <ac:chgData name="" userId="18808690535_tp_box_2" providerId="OAuth2" clId="{ECC1194A-B8C8-44E3-8510-44DB5A956AB0}" dt="2024-02-28T20:15:24.493" v="8931" actId="207"/>
          <ac:picMkLst>
            <pc:docMk/>
            <pc:sldMk cId="2787194580" sldId="284"/>
            <ac:picMk id="8" creationId="{042F85E7-5CD7-90A8-6E47-62A4C3E09BD2}"/>
          </ac:picMkLst>
        </pc:picChg>
      </pc:sldChg>
      <pc:sldChg chg="modSp new mod">
        <pc:chgData name="" userId="18808690535_tp_box_2" providerId="OAuth2" clId="{ECC1194A-B8C8-44E3-8510-44DB5A956AB0}" dt="2024-02-28T20:19:35.039" v="9314" actId="14100"/>
        <pc:sldMkLst>
          <pc:docMk/>
          <pc:sldMk cId="2973003034" sldId="285"/>
        </pc:sldMkLst>
        <pc:spChg chg="mod">
          <ac:chgData name="" userId="18808690535_tp_box_2" providerId="OAuth2" clId="{ECC1194A-B8C8-44E3-8510-44DB5A956AB0}" dt="2024-02-28T20:19:35.039" v="9314" actId="14100"/>
          <ac:spMkLst>
            <pc:docMk/>
            <pc:sldMk cId="2973003034" sldId="285"/>
            <ac:spMk id="2" creationId="{7902EC09-474E-A895-A413-46526F9DEB40}"/>
          </ac:spMkLst>
        </pc:spChg>
        <pc:spChg chg="mod">
          <ac:chgData name="" userId="18808690535_tp_box_2" providerId="OAuth2" clId="{ECC1194A-B8C8-44E3-8510-44DB5A956AB0}" dt="2024-02-28T20:18:58.295" v="9221" actId="14100"/>
          <ac:spMkLst>
            <pc:docMk/>
            <pc:sldMk cId="2973003034" sldId="285"/>
            <ac:spMk id="3" creationId="{DFCF5EFF-5B09-BEE7-2B10-A08ADA34C6B6}"/>
          </ac:spMkLst>
        </pc:spChg>
      </pc:sldChg>
      <pc:sldChg chg="new del">
        <pc:chgData name="" userId="18808690535_tp_box_2" providerId="OAuth2" clId="{ECC1194A-B8C8-44E3-8510-44DB5A956AB0}" dt="2024-02-28T20:17:06.871" v="9118" actId="680"/>
        <pc:sldMkLst>
          <pc:docMk/>
          <pc:sldMk cId="3785934753"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897D4-2BDC-45B6-A80C-54F662917074}"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40EF5-0939-48DD-934F-B5AA5F2AB2B0}" type="slidenum">
              <a:rPr lang="en-US" smtClean="0"/>
              <a:t>‹#›</a:t>
            </a:fld>
            <a:endParaRPr lang="en-US"/>
          </a:p>
        </p:txBody>
      </p:sp>
    </p:spTree>
    <p:extLst>
      <p:ext uri="{BB962C8B-B14F-4D97-AF65-F5344CB8AC3E}">
        <p14:creationId xmlns:p14="http://schemas.microsoft.com/office/powerpoint/2010/main" val="223878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Obtained 13 responses over period from January 12 – February 8</a:t>
            </a:r>
          </a:p>
        </p:txBody>
      </p:sp>
      <p:sp>
        <p:nvSpPr>
          <p:cNvPr id="4" name="Slide Number Placeholder 3"/>
          <p:cNvSpPr>
            <a:spLocks noGrp="1"/>
          </p:cNvSpPr>
          <p:nvPr>
            <p:ph type="sldNum" sz="quarter" idx="5"/>
          </p:nvPr>
        </p:nvSpPr>
        <p:spPr/>
        <p:txBody>
          <a:bodyPr/>
          <a:lstStyle/>
          <a:p>
            <a:fld id="{97B40EF5-0939-48DD-934F-B5AA5F2AB2B0}" type="slidenum">
              <a:rPr lang="en-US" smtClean="0"/>
              <a:t>1</a:t>
            </a:fld>
            <a:endParaRPr lang="en-US"/>
          </a:p>
        </p:txBody>
      </p:sp>
    </p:spTree>
    <p:extLst>
      <p:ext uri="{BB962C8B-B14F-4D97-AF65-F5344CB8AC3E}">
        <p14:creationId xmlns:p14="http://schemas.microsoft.com/office/powerpoint/2010/main" val="223359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are we trying to conserve?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latin typeface="Calibri" panose="020F0502020204030204" pitchFamily="34" charset="0"/>
              </a:rPr>
              <a:t>The Core Team chose </a:t>
            </a:r>
            <a:r>
              <a:rPr lang="en-US" dirty="0"/>
              <a:t>four broader ecosystem and community level priorities, or conservation targets, to represent NC Sandhills biodiversity, which aligns with the landscape-scale work our partners do.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Conservation targets are elements of biodiversity: species, habitat/ecological systems, or ecological processes.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latin typeface="Calibri" panose="020F0502020204030204" pitchFamily="34" charset="0"/>
              </a:rPr>
              <a:t>The only deviation from the 2004 Site Conservation Plan was that the Red-Cockaded Woodpecker, which was previously considered its own conservation target, is now part of the Longleaf Pine Mosaic as a nested target.</a:t>
            </a:r>
            <a:endParaRPr lang="en-US" dirty="0"/>
          </a:p>
        </p:txBody>
      </p:sp>
      <p:sp>
        <p:nvSpPr>
          <p:cNvPr id="4" name="Slide Number Placeholder 3"/>
          <p:cNvSpPr>
            <a:spLocks noGrp="1"/>
          </p:cNvSpPr>
          <p:nvPr>
            <p:ph type="sldNum" sz="quarter" idx="5"/>
          </p:nvPr>
        </p:nvSpPr>
        <p:spPr/>
        <p:txBody>
          <a:bodyPr/>
          <a:lstStyle/>
          <a:p>
            <a:fld id="{85B8CC48-7D64-418F-8EAC-815B2CE37955}" type="slidenum">
              <a:rPr lang="en-US" smtClean="0"/>
              <a:t>16</a:t>
            </a:fld>
            <a:endParaRPr lang="en-US"/>
          </a:p>
        </p:txBody>
      </p:sp>
    </p:spTree>
    <p:extLst>
      <p:ext uri="{BB962C8B-B14F-4D97-AF65-F5344CB8AC3E}">
        <p14:creationId xmlns:p14="http://schemas.microsoft.com/office/powerpoint/2010/main" val="276507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Obtained 13 responses over period from January 12 – February 8</a:t>
            </a:r>
          </a:p>
        </p:txBody>
      </p:sp>
      <p:sp>
        <p:nvSpPr>
          <p:cNvPr id="4" name="Slide Number Placeholder 3"/>
          <p:cNvSpPr>
            <a:spLocks noGrp="1"/>
          </p:cNvSpPr>
          <p:nvPr>
            <p:ph type="sldNum" sz="quarter" idx="5"/>
          </p:nvPr>
        </p:nvSpPr>
        <p:spPr/>
        <p:txBody>
          <a:bodyPr/>
          <a:lstStyle/>
          <a:p>
            <a:fld id="{97B40EF5-0939-48DD-934F-B5AA5F2AB2B0}" type="slidenum">
              <a:rPr lang="en-US" smtClean="0"/>
              <a:t>25</a:t>
            </a:fld>
            <a:endParaRPr lang="en-US"/>
          </a:p>
        </p:txBody>
      </p:sp>
    </p:spTree>
    <p:extLst>
      <p:ext uri="{BB962C8B-B14F-4D97-AF65-F5344CB8AC3E}">
        <p14:creationId xmlns:p14="http://schemas.microsoft.com/office/powerpoint/2010/main" val="65551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087085-C09D-4E7B-99A0-7546DD661DF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2D01-E9F4-4394-93E8-D705FFE837C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07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87085-C09D-4E7B-99A0-7546DD661DF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2D01-E9F4-4394-93E8-D705FFE837CE}" type="slidenum">
              <a:rPr lang="en-US" smtClean="0"/>
              <a:t>‹#›</a:t>
            </a:fld>
            <a:endParaRPr lang="en-US"/>
          </a:p>
        </p:txBody>
      </p:sp>
    </p:spTree>
    <p:extLst>
      <p:ext uri="{BB962C8B-B14F-4D97-AF65-F5344CB8AC3E}">
        <p14:creationId xmlns:p14="http://schemas.microsoft.com/office/powerpoint/2010/main" val="247244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87085-C09D-4E7B-99A0-7546DD661DF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2D01-E9F4-4394-93E8-D705FFE837CE}" type="slidenum">
              <a:rPr lang="en-US" smtClean="0"/>
              <a:t>‹#›</a:t>
            </a:fld>
            <a:endParaRPr lang="en-US"/>
          </a:p>
        </p:txBody>
      </p:sp>
    </p:spTree>
    <p:extLst>
      <p:ext uri="{BB962C8B-B14F-4D97-AF65-F5344CB8AC3E}">
        <p14:creationId xmlns:p14="http://schemas.microsoft.com/office/powerpoint/2010/main" val="135784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87085-C09D-4E7B-99A0-7546DD661DF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2D01-E9F4-4394-93E8-D705FFE837CE}" type="slidenum">
              <a:rPr lang="en-US" smtClean="0"/>
              <a:t>‹#›</a:t>
            </a:fld>
            <a:endParaRPr lang="en-US"/>
          </a:p>
        </p:txBody>
      </p:sp>
    </p:spTree>
    <p:extLst>
      <p:ext uri="{BB962C8B-B14F-4D97-AF65-F5344CB8AC3E}">
        <p14:creationId xmlns:p14="http://schemas.microsoft.com/office/powerpoint/2010/main" val="308463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87085-C09D-4E7B-99A0-7546DD661DF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E2D01-E9F4-4394-93E8-D705FFE837C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6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087085-C09D-4E7B-99A0-7546DD661DF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E2D01-E9F4-4394-93E8-D705FFE837CE}" type="slidenum">
              <a:rPr lang="en-US" smtClean="0"/>
              <a:t>‹#›</a:t>
            </a:fld>
            <a:endParaRPr lang="en-US"/>
          </a:p>
        </p:txBody>
      </p:sp>
    </p:spTree>
    <p:extLst>
      <p:ext uri="{BB962C8B-B14F-4D97-AF65-F5344CB8AC3E}">
        <p14:creationId xmlns:p14="http://schemas.microsoft.com/office/powerpoint/2010/main" val="159894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087085-C09D-4E7B-99A0-7546DD661DF8}"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E2D01-E9F4-4394-93E8-D705FFE837CE}" type="slidenum">
              <a:rPr lang="en-US" smtClean="0"/>
              <a:t>‹#›</a:t>
            </a:fld>
            <a:endParaRPr lang="en-US"/>
          </a:p>
        </p:txBody>
      </p:sp>
    </p:spTree>
    <p:extLst>
      <p:ext uri="{BB962C8B-B14F-4D97-AF65-F5344CB8AC3E}">
        <p14:creationId xmlns:p14="http://schemas.microsoft.com/office/powerpoint/2010/main" val="73997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087085-C09D-4E7B-99A0-7546DD661DF8}"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E2D01-E9F4-4394-93E8-D705FFE837CE}" type="slidenum">
              <a:rPr lang="en-US" smtClean="0"/>
              <a:t>‹#›</a:t>
            </a:fld>
            <a:endParaRPr lang="en-US"/>
          </a:p>
        </p:txBody>
      </p:sp>
    </p:spTree>
    <p:extLst>
      <p:ext uri="{BB962C8B-B14F-4D97-AF65-F5344CB8AC3E}">
        <p14:creationId xmlns:p14="http://schemas.microsoft.com/office/powerpoint/2010/main" val="341072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087085-C09D-4E7B-99A0-7546DD661DF8}" type="datetimeFigureOut">
              <a:rPr lang="en-US" smtClean="0"/>
              <a:t>2/29/2024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FBE2D01-E9F4-4394-93E8-D705FFE837CE}" type="slidenum">
              <a:rPr lang="en-US" smtClean="0"/>
              <a:t>‹#›</a:t>
            </a:fld>
            <a:endParaRPr lang="en-US"/>
          </a:p>
        </p:txBody>
      </p:sp>
    </p:spTree>
    <p:extLst>
      <p:ext uri="{BB962C8B-B14F-4D97-AF65-F5344CB8AC3E}">
        <p14:creationId xmlns:p14="http://schemas.microsoft.com/office/powerpoint/2010/main" val="362810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F087085-C09D-4E7B-99A0-7546DD661DF8}" type="datetimeFigureOut">
              <a:rPr lang="en-US" smtClean="0"/>
              <a:t>2/29/2024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E2D01-E9F4-4394-93E8-D705FFE837CE}" type="slidenum">
              <a:rPr lang="en-US" smtClean="0"/>
              <a:t>‹#›</a:t>
            </a:fld>
            <a:endParaRPr lang="en-US"/>
          </a:p>
        </p:txBody>
      </p:sp>
    </p:spTree>
    <p:extLst>
      <p:ext uri="{BB962C8B-B14F-4D97-AF65-F5344CB8AC3E}">
        <p14:creationId xmlns:p14="http://schemas.microsoft.com/office/powerpoint/2010/main" val="356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87085-C09D-4E7B-99A0-7546DD661DF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E2D01-E9F4-4394-93E8-D705FFE837CE}" type="slidenum">
              <a:rPr lang="en-US" smtClean="0"/>
              <a:t>‹#›</a:t>
            </a:fld>
            <a:endParaRPr lang="en-US"/>
          </a:p>
        </p:txBody>
      </p:sp>
    </p:spTree>
    <p:extLst>
      <p:ext uri="{BB962C8B-B14F-4D97-AF65-F5344CB8AC3E}">
        <p14:creationId xmlns:p14="http://schemas.microsoft.com/office/powerpoint/2010/main" val="2674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F087085-C09D-4E7B-99A0-7546DD661DF8}" type="datetimeFigureOut">
              <a:rPr lang="en-US" smtClean="0"/>
              <a:t>2/29/2024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BE2D01-E9F4-4394-93E8-D705FFE837C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625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F132-2DFE-2B34-A9CF-E9E21C6AF6C3}"/>
              </a:ext>
            </a:extLst>
          </p:cNvPr>
          <p:cNvSpPr>
            <a:spLocks noGrp="1"/>
          </p:cNvSpPr>
          <p:nvPr>
            <p:ph type="title"/>
          </p:nvPr>
        </p:nvSpPr>
        <p:spPr>
          <a:xfrm>
            <a:off x="1039368" y="4994998"/>
            <a:ext cx="10113264" cy="822960"/>
          </a:xfrm>
        </p:spPr>
        <p:txBody>
          <a:bodyPr/>
          <a:lstStyle/>
          <a:p>
            <a:r>
              <a:rPr lang="en-US" dirty="0"/>
              <a:t>NCSCP Survey Results</a:t>
            </a:r>
          </a:p>
        </p:txBody>
      </p:sp>
      <p:pic>
        <p:nvPicPr>
          <p:cNvPr id="6" name="Picture Placeholder 5" descr="A forest with tall trees">
            <a:extLst>
              <a:ext uri="{FF2B5EF4-FFF2-40B4-BE49-F238E27FC236}">
                <a16:creationId xmlns:a16="http://schemas.microsoft.com/office/drawing/2014/main" id="{1F8B91BE-AC1F-3FFE-A154-C5AADD96FA9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3125" b="23125"/>
          <a:stretch>
            <a:fillRect/>
          </a:stretch>
        </p:blipFill>
        <p:spPr/>
      </p:pic>
      <p:sp>
        <p:nvSpPr>
          <p:cNvPr id="4" name="Text Placeholder 3">
            <a:extLst>
              <a:ext uri="{FF2B5EF4-FFF2-40B4-BE49-F238E27FC236}">
                <a16:creationId xmlns:a16="http://schemas.microsoft.com/office/drawing/2014/main" id="{EBA9A863-70E2-F166-643B-59322367E0E7}"/>
              </a:ext>
            </a:extLst>
          </p:cNvPr>
          <p:cNvSpPr>
            <a:spLocks noGrp="1"/>
          </p:cNvSpPr>
          <p:nvPr>
            <p:ph type="body" sz="half" idx="2"/>
          </p:nvPr>
        </p:nvSpPr>
        <p:spPr>
          <a:xfrm>
            <a:off x="1340561" y="5983550"/>
            <a:ext cx="10113264" cy="508690"/>
          </a:xfrm>
        </p:spPr>
        <p:txBody>
          <a:bodyPr/>
          <a:lstStyle/>
          <a:p>
            <a:r>
              <a:rPr lang="en-US" dirty="0"/>
              <a:t>March 2024 Quarterly Meeting</a:t>
            </a:r>
          </a:p>
        </p:txBody>
      </p:sp>
    </p:spTree>
    <p:extLst>
      <p:ext uri="{BB962C8B-B14F-4D97-AF65-F5344CB8AC3E}">
        <p14:creationId xmlns:p14="http://schemas.microsoft.com/office/powerpoint/2010/main" val="8595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78F456B-91F6-B381-C8FF-11584D342ACB}"/>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
        <p:nvSpPr>
          <p:cNvPr id="2" name="Text Placeholder 5">
            <a:extLst>
              <a:ext uri="{FF2B5EF4-FFF2-40B4-BE49-F238E27FC236}">
                <a16:creationId xmlns:a16="http://schemas.microsoft.com/office/drawing/2014/main" id="{1C55557F-4E33-B07A-4EB9-F7235D89C9B1}"/>
              </a:ext>
            </a:extLst>
          </p:cNvPr>
          <p:cNvSpPr txBox="1">
            <a:spLocks/>
          </p:cNvSpPr>
          <p:nvPr/>
        </p:nvSpPr>
        <p:spPr>
          <a:xfrm>
            <a:off x="457200" y="2139192"/>
            <a:ext cx="3200400" cy="41660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buClr>
                <a:schemeClr val="bg1"/>
              </a:buClr>
              <a:buSzPct val="110000"/>
            </a:pPr>
            <a:r>
              <a:rPr lang="en-US" b="1" dirty="0"/>
              <a:t>Reserve Design Working Group: </a:t>
            </a:r>
          </a:p>
          <a:p>
            <a:pPr marL="285750" indent="-285750">
              <a:buClr>
                <a:schemeClr val="bg1"/>
              </a:buClr>
              <a:buSzPct val="110000"/>
              <a:buFont typeface="Arial" panose="020B0604020202020204" pitchFamily="34" charset="0"/>
              <a:buChar char="•"/>
            </a:pPr>
            <a:r>
              <a:rPr lang="en-US" dirty="0"/>
              <a:t>Sandhills design established, and needs more effort to accomplish (but close)</a:t>
            </a:r>
          </a:p>
          <a:p>
            <a:pPr marL="285750" indent="-285750">
              <a:buClr>
                <a:schemeClr val="bg1"/>
              </a:buClr>
              <a:buSzPct val="110000"/>
              <a:buFont typeface="Arial" panose="020B0604020202020204" pitchFamily="34" charset="0"/>
              <a:buChar char="•"/>
            </a:pPr>
            <a:r>
              <a:rPr lang="en-US" dirty="0"/>
              <a:t>Should venture to Bladen Lakes and </a:t>
            </a:r>
            <a:r>
              <a:rPr lang="en-US" dirty="0" err="1"/>
              <a:t>Uwharries</a:t>
            </a:r>
            <a:r>
              <a:rPr lang="en-US" dirty="0"/>
              <a:t> more</a:t>
            </a:r>
          </a:p>
          <a:p>
            <a:pPr marL="285750" indent="-285750">
              <a:buClr>
                <a:schemeClr val="bg1"/>
              </a:buClr>
              <a:buSzPct val="110000"/>
              <a:buFont typeface="Arial" panose="020B0604020202020204" pitchFamily="34" charset="0"/>
              <a:buChar char="•"/>
            </a:pPr>
            <a:r>
              <a:rPr lang="en-US" dirty="0"/>
              <a:t>Unless the group focuses more on monitoring, there are already several sufficient data sources/priority maps out there</a:t>
            </a:r>
          </a:p>
          <a:p>
            <a:pPr marL="285750" indent="-285750">
              <a:buClr>
                <a:schemeClr val="bg1"/>
              </a:buClr>
              <a:buSzPct val="110000"/>
              <a:buFont typeface="Arial" panose="020B0604020202020204" pitchFamily="34" charset="0"/>
              <a:buChar char="•"/>
            </a:pPr>
            <a:r>
              <a:rPr lang="en-US" dirty="0"/>
              <a:t>Map could be useful for landowners</a:t>
            </a:r>
          </a:p>
        </p:txBody>
      </p:sp>
      <p:pic>
        <p:nvPicPr>
          <p:cNvPr id="4098" name="Picture 2" descr="Forms response chart. Question title: Reserve Design Working Group. Number of responses: 11 responses.">
            <a:extLst>
              <a:ext uri="{FF2B5EF4-FFF2-40B4-BE49-F238E27FC236}">
                <a16:creationId xmlns:a16="http://schemas.microsoft.com/office/drawing/2014/main" id="{DAD6C114-236D-0CA6-E0D9-08562B937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608" y="1584071"/>
            <a:ext cx="7761736" cy="368985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9BF695-9BBE-CACD-35E1-E8B660024093}"/>
              </a:ext>
            </a:extLst>
          </p:cNvPr>
          <p:cNvSpPr txBox="1"/>
          <p:nvPr/>
        </p:nvSpPr>
        <p:spPr>
          <a:xfrm>
            <a:off x="11090245" y="3787875"/>
            <a:ext cx="469783" cy="369332"/>
          </a:xfrm>
          <a:prstGeom prst="rect">
            <a:avLst/>
          </a:prstGeom>
          <a:noFill/>
        </p:spPr>
        <p:txBody>
          <a:bodyPr wrap="square" rtlCol="0">
            <a:spAutoFit/>
          </a:bodyPr>
          <a:lstStyle/>
          <a:p>
            <a:r>
              <a:rPr lang="en-US" b="1" dirty="0">
                <a:solidFill>
                  <a:schemeClr val="accent3">
                    <a:lumMod val="75000"/>
                  </a:schemeClr>
                </a:solidFill>
              </a:rPr>
              <a:t>+1</a:t>
            </a:r>
          </a:p>
        </p:txBody>
      </p:sp>
    </p:spTree>
    <p:extLst>
      <p:ext uri="{BB962C8B-B14F-4D97-AF65-F5344CB8AC3E}">
        <p14:creationId xmlns:p14="http://schemas.microsoft.com/office/powerpoint/2010/main" val="7618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78F456B-91F6-B381-C8FF-11584D342ACB}"/>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
        <p:nvSpPr>
          <p:cNvPr id="2" name="Text Placeholder 5">
            <a:extLst>
              <a:ext uri="{FF2B5EF4-FFF2-40B4-BE49-F238E27FC236}">
                <a16:creationId xmlns:a16="http://schemas.microsoft.com/office/drawing/2014/main" id="{1C55557F-4E33-B07A-4EB9-F7235D89C9B1}"/>
              </a:ext>
            </a:extLst>
          </p:cNvPr>
          <p:cNvSpPr txBox="1">
            <a:spLocks/>
          </p:cNvSpPr>
          <p:nvPr/>
        </p:nvSpPr>
        <p:spPr>
          <a:xfrm>
            <a:off x="457200" y="2139192"/>
            <a:ext cx="3200400" cy="41660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buClr>
                <a:schemeClr val="bg1"/>
              </a:buClr>
              <a:buSzPct val="110000"/>
            </a:pPr>
            <a:r>
              <a:rPr lang="en-US" b="1" dirty="0"/>
              <a:t>Land Protection Working Group: </a:t>
            </a:r>
          </a:p>
          <a:p>
            <a:pPr marL="285750" indent="-285750">
              <a:buClr>
                <a:schemeClr val="bg1"/>
              </a:buClr>
              <a:buSzPct val="110000"/>
              <a:buFont typeface="Arial" panose="020B0604020202020204" pitchFamily="34" charset="0"/>
              <a:buChar char="•"/>
            </a:pPr>
            <a:r>
              <a:rPr lang="en-US" dirty="0"/>
              <a:t>Coordinated protection is simply essential</a:t>
            </a:r>
          </a:p>
          <a:p>
            <a:pPr marL="285750" indent="-285750">
              <a:buClr>
                <a:schemeClr val="bg1"/>
              </a:buClr>
              <a:buSzPct val="110000"/>
              <a:buFont typeface="Arial" panose="020B0604020202020204" pitchFamily="34" charset="0"/>
              <a:buChar char="•"/>
            </a:pPr>
            <a:r>
              <a:rPr lang="en-US" dirty="0"/>
              <a:t>Needs to reconvene and share info/resources/strategy. Doing so with Reserve Design group or spatial ecologists would be worthwhile</a:t>
            </a:r>
          </a:p>
          <a:p>
            <a:pPr marL="285750" indent="-285750">
              <a:buClr>
                <a:schemeClr val="bg1"/>
              </a:buClr>
              <a:buSzPct val="110000"/>
              <a:buFont typeface="Arial" panose="020B0604020202020204" pitchFamily="34" charset="0"/>
              <a:buChar char="•"/>
            </a:pPr>
            <a:r>
              <a:rPr lang="en-US" dirty="0"/>
              <a:t>There are really only 2 partners who buy land at scale (TRLT &amp; TNC) with financial backing from state and fed. Formal group may not drastically improve situation </a:t>
            </a:r>
          </a:p>
        </p:txBody>
      </p:sp>
      <p:pic>
        <p:nvPicPr>
          <p:cNvPr id="5122" name="Picture 2" descr="Forms response chart. Question title: Land Protection Working Group. Number of responses: 11 responses.">
            <a:extLst>
              <a:ext uri="{FF2B5EF4-FFF2-40B4-BE49-F238E27FC236}">
                <a16:creationId xmlns:a16="http://schemas.microsoft.com/office/drawing/2014/main" id="{4FA759A7-DC73-2EE4-2157-A3A6A7D65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662" y="1570184"/>
            <a:ext cx="7820163" cy="371763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D1E277-27EE-DFAA-4E1D-EA366B396F2D}"/>
              </a:ext>
            </a:extLst>
          </p:cNvPr>
          <p:cNvSpPr txBox="1"/>
          <p:nvPr/>
        </p:nvSpPr>
        <p:spPr>
          <a:xfrm>
            <a:off x="11098634" y="2521137"/>
            <a:ext cx="469783" cy="369332"/>
          </a:xfrm>
          <a:prstGeom prst="rect">
            <a:avLst/>
          </a:prstGeom>
          <a:noFill/>
        </p:spPr>
        <p:txBody>
          <a:bodyPr wrap="square" rtlCol="0">
            <a:spAutoFit/>
          </a:bodyPr>
          <a:lstStyle/>
          <a:p>
            <a:r>
              <a:rPr lang="en-US" b="1" dirty="0">
                <a:solidFill>
                  <a:schemeClr val="accent3">
                    <a:lumMod val="75000"/>
                  </a:schemeClr>
                </a:solidFill>
              </a:rPr>
              <a:t>+1</a:t>
            </a:r>
          </a:p>
        </p:txBody>
      </p:sp>
    </p:spTree>
    <p:extLst>
      <p:ext uri="{BB962C8B-B14F-4D97-AF65-F5344CB8AC3E}">
        <p14:creationId xmlns:p14="http://schemas.microsoft.com/office/powerpoint/2010/main" val="243547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F8650-9F4F-7AFE-7A9B-FEC65985AE90}"/>
              </a:ext>
            </a:extLst>
          </p:cNvPr>
          <p:cNvSpPr>
            <a:spLocks noGrp="1"/>
          </p:cNvSpPr>
          <p:nvPr>
            <p:ph type="body" idx="1"/>
          </p:nvPr>
        </p:nvSpPr>
        <p:spPr>
          <a:xfrm>
            <a:off x="1158240" y="914718"/>
            <a:ext cx="4937760" cy="736282"/>
          </a:xfrm>
        </p:spPr>
        <p:txBody>
          <a:bodyPr/>
          <a:lstStyle/>
          <a:p>
            <a:r>
              <a:rPr lang="en-US" dirty="0"/>
              <a:t>STRENGTHS</a:t>
            </a:r>
          </a:p>
        </p:txBody>
      </p:sp>
      <p:sp>
        <p:nvSpPr>
          <p:cNvPr id="4" name="Content Placeholder 3">
            <a:extLst>
              <a:ext uri="{FF2B5EF4-FFF2-40B4-BE49-F238E27FC236}">
                <a16:creationId xmlns:a16="http://schemas.microsoft.com/office/drawing/2014/main" id="{F1254E85-66D2-8BD4-9E2E-2900C6BE0E45}"/>
              </a:ext>
            </a:extLst>
          </p:cNvPr>
          <p:cNvSpPr>
            <a:spLocks noGrp="1"/>
          </p:cNvSpPr>
          <p:nvPr>
            <p:ph sz="half" idx="2"/>
          </p:nvPr>
        </p:nvSpPr>
        <p:spPr>
          <a:xfrm>
            <a:off x="1097280" y="1988191"/>
            <a:ext cx="4937760" cy="3972343"/>
          </a:xfrm>
        </p:spPr>
        <p:txBody>
          <a:bodyPr>
            <a:normAutofit fontScale="70000" lnSpcReduction="20000"/>
          </a:bodyPr>
          <a:lstStyle/>
          <a:p>
            <a:pPr>
              <a:buFont typeface="Arial" panose="020B0604020202020204" pitchFamily="34" charset="0"/>
              <a:buChar char="•"/>
            </a:pPr>
            <a:r>
              <a:rPr lang="en-US" dirty="0"/>
              <a:t> Communication &amp; networking</a:t>
            </a:r>
          </a:p>
          <a:p>
            <a:pPr>
              <a:buFont typeface="Arial" panose="020B0604020202020204" pitchFamily="34" charset="0"/>
              <a:buChar char="•"/>
            </a:pPr>
            <a:r>
              <a:rPr lang="en-US" dirty="0"/>
              <a:t> Cohesion</a:t>
            </a:r>
          </a:p>
          <a:p>
            <a:pPr>
              <a:buFont typeface="Arial" panose="020B0604020202020204" pitchFamily="34" charset="0"/>
              <a:buChar char="•"/>
            </a:pPr>
            <a:r>
              <a:rPr lang="en-US" dirty="0"/>
              <a:t> Institutional knowledge</a:t>
            </a:r>
          </a:p>
          <a:p>
            <a:pPr>
              <a:buFont typeface="Arial" panose="020B0604020202020204" pitchFamily="34" charset="0"/>
              <a:buChar char="•"/>
            </a:pPr>
            <a:r>
              <a:rPr lang="en-US" dirty="0"/>
              <a:t> Diversity of partners &amp; expertise</a:t>
            </a:r>
          </a:p>
          <a:p>
            <a:pPr>
              <a:buFont typeface="Arial" panose="020B0604020202020204" pitchFamily="34" charset="0"/>
              <a:buChar char="•"/>
            </a:pPr>
            <a:r>
              <a:rPr lang="en-US" dirty="0"/>
              <a:t> Data and resource sharing</a:t>
            </a:r>
          </a:p>
          <a:p>
            <a:pPr>
              <a:buFont typeface="Arial" panose="020B0604020202020204" pitchFamily="34" charset="0"/>
              <a:buChar char="•"/>
            </a:pPr>
            <a:r>
              <a:rPr lang="en-US" dirty="0"/>
              <a:t> Science</a:t>
            </a:r>
          </a:p>
          <a:p>
            <a:pPr>
              <a:buFont typeface="Arial" panose="020B0604020202020204" pitchFamily="34" charset="0"/>
              <a:buChar char="•"/>
            </a:pPr>
            <a:r>
              <a:rPr lang="en-US" dirty="0"/>
              <a:t> Landscape-scale impacts</a:t>
            </a:r>
          </a:p>
          <a:p>
            <a:pPr>
              <a:buFont typeface="Arial" panose="020B0604020202020204" pitchFamily="34" charset="0"/>
              <a:buChar char="•"/>
            </a:pPr>
            <a:r>
              <a:rPr lang="en-US" dirty="0"/>
              <a:t> Initial work done in 2000s has provided great focus that has been baked into partners</a:t>
            </a:r>
          </a:p>
        </p:txBody>
      </p:sp>
      <p:sp>
        <p:nvSpPr>
          <p:cNvPr id="5" name="Text Placeholder 4">
            <a:extLst>
              <a:ext uri="{FF2B5EF4-FFF2-40B4-BE49-F238E27FC236}">
                <a16:creationId xmlns:a16="http://schemas.microsoft.com/office/drawing/2014/main" id="{3BCB765B-29BE-25E5-F74F-F5E3BB9D1557}"/>
              </a:ext>
            </a:extLst>
          </p:cNvPr>
          <p:cNvSpPr>
            <a:spLocks noGrp="1"/>
          </p:cNvSpPr>
          <p:nvPr>
            <p:ph type="body" sz="quarter" idx="3"/>
          </p:nvPr>
        </p:nvSpPr>
        <p:spPr>
          <a:xfrm>
            <a:off x="6217920" y="805817"/>
            <a:ext cx="4937760" cy="736282"/>
          </a:xfrm>
        </p:spPr>
        <p:txBody>
          <a:bodyPr/>
          <a:lstStyle/>
          <a:p>
            <a:r>
              <a:rPr lang="en-US" dirty="0"/>
              <a:t>AREAS FOR IMPROVEMENT</a:t>
            </a:r>
          </a:p>
        </p:txBody>
      </p:sp>
      <p:sp>
        <p:nvSpPr>
          <p:cNvPr id="6" name="Content Placeholder 5">
            <a:extLst>
              <a:ext uri="{FF2B5EF4-FFF2-40B4-BE49-F238E27FC236}">
                <a16:creationId xmlns:a16="http://schemas.microsoft.com/office/drawing/2014/main" id="{BD379111-4C64-C861-8F20-C4A78982A798}"/>
              </a:ext>
            </a:extLst>
          </p:cNvPr>
          <p:cNvSpPr>
            <a:spLocks noGrp="1"/>
          </p:cNvSpPr>
          <p:nvPr>
            <p:ph sz="quarter" idx="4"/>
          </p:nvPr>
        </p:nvSpPr>
        <p:spPr>
          <a:xfrm>
            <a:off x="6217920" y="1988191"/>
            <a:ext cx="4937760" cy="3972343"/>
          </a:xfrm>
        </p:spPr>
        <p:txBody>
          <a:bodyPr>
            <a:normAutofit fontScale="70000" lnSpcReduction="20000"/>
          </a:bodyPr>
          <a:lstStyle/>
          <a:p>
            <a:pPr>
              <a:buFont typeface="Arial" panose="020B0604020202020204" pitchFamily="34" charset="0"/>
              <a:buChar char="•"/>
            </a:pPr>
            <a:r>
              <a:rPr lang="en-US" dirty="0"/>
              <a:t> Monitoring of tougher targets</a:t>
            </a:r>
          </a:p>
          <a:p>
            <a:pPr>
              <a:buFont typeface="Arial" panose="020B0604020202020204" pitchFamily="34" charset="0"/>
              <a:buChar char="•"/>
            </a:pPr>
            <a:r>
              <a:rPr lang="en-US" dirty="0"/>
              <a:t> Private lands focus</a:t>
            </a:r>
          </a:p>
          <a:p>
            <a:pPr lvl="1">
              <a:buFont typeface="Arial" panose="020B0604020202020204" pitchFamily="34" charset="0"/>
              <a:buChar char="•"/>
            </a:pPr>
            <a:r>
              <a:rPr lang="en-US" dirty="0"/>
              <a:t>Developers randomly call landowners asking about selling interest. We should do the same.</a:t>
            </a:r>
          </a:p>
          <a:p>
            <a:pPr>
              <a:buFont typeface="Arial" panose="020B0604020202020204" pitchFamily="34" charset="0"/>
              <a:buChar char="•"/>
            </a:pPr>
            <a:r>
              <a:rPr lang="en-US" dirty="0"/>
              <a:t> Reach a shared vision now that RCW goals have been met</a:t>
            </a:r>
          </a:p>
          <a:p>
            <a:pPr>
              <a:buFont typeface="Arial" panose="020B0604020202020204" pitchFamily="34" charset="0"/>
              <a:buChar char="•"/>
            </a:pPr>
            <a:r>
              <a:rPr lang="en-US" dirty="0"/>
              <a:t> Identify permanent sources of funding</a:t>
            </a:r>
          </a:p>
          <a:p>
            <a:pPr>
              <a:buFont typeface="Arial" panose="020B0604020202020204" pitchFamily="34" charset="0"/>
              <a:buChar char="•"/>
            </a:pPr>
            <a:r>
              <a:rPr lang="en-US" dirty="0"/>
              <a:t> Increase/start efforts for Carolina bays</a:t>
            </a:r>
          </a:p>
          <a:p>
            <a:pPr>
              <a:buFont typeface="Arial" panose="020B0604020202020204" pitchFamily="34" charset="0"/>
              <a:buChar char="•"/>
            </a:pPr>
            <a:r>
              <a:rPr lang="en-US" dirty="0"/>
              <a:t> Build relationships with elected officials</a:t>
            </a:r>
          </a:p>
          <a:p>
            <a:pPr>
              <a:buFont typeface="Arial" panose="020B0604020202020204" pitchFamily="34" charset="0"/>
              <a:buChar char="•"/>
            </a:pPr>
            <a:r>
              <a:rPr lang="en-US" dirty="0"/>
              <a:t> Develop clear understanding of Army protection priorities</a:t>
            </a:r>
          </a:p>
          <a:p>
            <a:pPr>
              <a:buFont typeface="Arial" panose="020B0604020202020204" pitchFamily="34" charset="0"/>
              <a:buChar char="•"/>
            </a:pPr>
            <a:r>
              <a:rPr lang="en-US" dirty="0"/>
              <a:t> More structured and assigned partner responsibilities</a:t>
            </a:r>
          </a:p>
          <a:p>
            <a:pPr>
              <a:buFont typeface="Arial" panose="020B0604020202020204" pitchFamily="34" charset="0"/>
              <a:buChar char="•"/>
            </a:pPr>
            <a:r>
              <a:rPr lang="en-US" dirty="0"/>
              <a:t> Improve external communications/outreach, especially when RCW is no primary driving force of conservation</a:t>
            </a:r>
          </a:p>
          <a:p>
            <a:pPr>
              <a:buFont typeface="Arial" panose="020B0604020202020204" pitchFamily="34" charset="0"/>
              <a:buChar char="•"/>
            </a:pPr>
            <a:r>
              <a:rPr lang="en-US" dirty="0"/>
              <a:t> More time during meetings focused on particular issue in landscape driven by partner discussion</a:t>
            </a:r>
          </a:p>
        </p:txBody>
      </p:sp>
    </p:spTree>
    <p:extLst>
      <p:ext uri="{BB962C8B-B14F-4D97-AF65-F5344CB8AC3E}">
        <p14:creationId xmlns:p14="http://schemas.microsoft.com/office/powerpoint/2010/main" val="24052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How would you rate the effectiveness and value of quarterly meetings?. Number of responses: 11 responses.">
            <a:extLst>
              <a:ext uri="{FF2B5EF4-FFF2-40B4-BE49-F238E27FC236}">
                <a16:creationId xmlns:a16="http://schemas.microsoft.com/office/drawing/2014/main" id="{A9483F86-6261-9803-A9EB-759E0BC85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3" y="375362"/>
            <a:ext cx="11651213" cy="553887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6148" name="Picture 4" descr="Forms response chart. Question title: How would you rate the effectiveness and value of email communications?. Number of responses: 12 responses.">
            <a:extLst>
              <a:ext uri="{FF2B5EF4-FFF2-40B4-BE49-F238E27FC236}">
                <a16:creationId xmlns:a16="http://schemas.microsoft.com/office/drawing/2014/main" id="{CC383A9E-8B54-F49E-53AF-B94204758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01" y="375362"/>
            <a:ext cx="11651206" cy="553887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6150" name="Picture 6" descr="Forms response chart. Question title: How would you rate the value of compiling data from monitoring and research efforts and producing a State of the Sandhills report to measure progress?. Number of responses: 12 responses.">
            <a:extLst>
              <a:ext uri="{FF2B5EF4-FFF2-40B4-BE49-F238E27FC236}">
                <a16:creationId xmlns:a16="http://schemas.microsoft.com/office/drawing/2014/main" id="{B538AB6E-E4BF-D86B-B290-472445C77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03" y="305928"/>
            <a:ext cx="11172191" cy="567774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9F5B-7DDB-731F-E200-431E36BC8375}"/>
              </a:ext>
            </a:extLst>
          </p:cNvPr>
          <p:cNvSpPr>
            <a:spLocks noGrp="1"/>
          </p:cNvSpPr>
          <p:nvPr>
            <p:ph type="title"/>
          </p:nvPr>
        </p:nvSpPr>
        <p:spPr>
          <a:xfrm>
            <a:off x="1097280" y="286603"/>
            <a:ext cx="10058400" cy="1284745"/>
          </a:xfrm>
        </p:spPr>
        <p:txBody>
          <a:bodyPr>
            <a:normAutofit fontScale="90000"/>
          </a:bodyPr>
          <a:lstStyle/>
          <a:p>
            <a:pPr algn="ctr"/>
            <a:r>
              <a:rPr lang="en-US" dirty="0"/>
              <a:t>Suggestions for increasing and improving communications</a:t>
            </a:r>
          </a:p>
        </p:txBody>
      </p:sp>
      <p:sp>
        <p:nvSpPr>
          <p:cNvPr id="3" name="Text Placeholder 2">
            <a:extLst>
              <a:ext uri="{FF2B5EF4-FFF2-40B4-BE49-F238E27FC236}">
                <a16:creationId xmlns:a16="http://schemas.microsoft.com/office/drawing/2014/main" id="{3D000456-7FBB-299D-EB93-8E1B8885B1BD}"/>
              </a:ext>
            </a:extLst>
          </p:cNvPr>
          <p:cNvSpPr>
            <a:spLocks noGrp="1"/>
          </p:cNvSpPr>
          <p:nvPr>
            <p:ph type="body" idx="1"/>
          </p:nvPr>
        </p:nvSpPr>
        <p:spPr/>
        <p:txBody>
          <a:bodyPr/>
          <a:lstStyle/>
          <a:p>
            <a:r>
              <a:rPr lang="en-US" dirty="0"/>
              <a:t>INTERNAL</a:t>
            </a:r>
          </a:p>
        </p:txBody>
      </p:sp>
      <p:sp>
        <p:nvSpPr>
          <p:cNvPr id="4" name="Content Placeholder 3">
            <a:extLst>
              <a:ext uri="{FF2B5EF4-FFF2-40B4-BE49-F238E27FC236}">
                <a16:creationId xmlns:a16="http://schemas.microsoft.com/office/drawing/2014/main" id="{C454963D-7921-44FF-8FA4-A2365B4C80B6}"/>
              </a:ext>
            </a:extLst>
          </p:cNvPr>
          <p:cNvSpPr>
            <a:spLocks noGrp="1"/>
          </p:cNvSpPr>
          <p:nvPr>
            <p:ph sz="half" idx="2"/>
          </p:nvPr>
        </p:nvSpPr>
        <p:spPr/>
        <p:txBody>
          <a:bodyPr>
            <a:normAutofit fontScale="92500" lnSpcReduction="10000"/>
          </a:bodyPr>
          <a:lstStyle/>
          <a:p>
            <a:pPr>
              <a:buFont typeface="Arial" panose="020B0604020202020204" pitchFamily="34" charset="0"/>
              <a:buChar char="•"/>
            </a:pPr>
            <a:r>
              <a:rPr lang="en-US" dirty="0"/>
              <a:t> More in-depth conversations on RFPs during quarterly meetings</a:t>
            </a:r>
          </a:p>
          <a:p>
            <a:pPr>
              <a:buFont typeface="Arial" panose="020B0604020202020204" pitchFamily="34" charset="0"/>
              <a:buChar char="•"/>
            </a:pPr>
            <a:r>
              <a:rPr lang="en-US" dirty="0"/>
              <a:t> More informal gatherings</a:t>
            </a:r>
          </a:p>
          <a:p>
            <a:pPr>
              <a:buFont typeface="Arial" panose="020B0604020202020204" pitchFamily="34" charset="0"/>
              <a:buChar char="•"/>
            </a:pPr>
            <a:r>
              <a:rPr lang="en-US" dirty="0"/>
              <a:t> Assign roles and hold people accountable</a:t>
            </a:r>
          </a:p>
          <a:p>
            <a:pPr>
              <a:buFont typeface="Arial" panose="020B0604020202020204" pitchFamily="34" charset="0"/>
              <a:buChar char="•"/>
            </a:pPr>
            <a:r>
              <a:rPr lang="en-US" dirty="0"/>
              <a:t> Sustain the ORISE position</a:t>
            </a:r>
          </a:p>
          <a:p>
            <a:pPr>
              <a:buFont typeface="Arial" panose="020B0604020202020204" pitchFamily="34" charset="0"/>
              <a:buChar char="•"/>
            </a:pPr>
            <a:r>
              <a:rPr lang="en-US" dirty="0"/>
              <a:t> Energize Resource Management Working Group</a:t>
            </a:r>
          </a:p>
          <a:p>
            <a:pPr>
              <a:buFont typeface="Arial" panose="020B0604020202020204" pitchFamily="34" charset="0"/>
              <a:buChar char="•"/>
            </a:pPr>
            <a:r>
              <a:rPr lang="en-US" dirty="0"/>
              <a:t> Encourage greater collaboration between TRLT and TNC</a:t>
            </a:r>
          </a:p>
        </p:txBody>
      </p:sp>
      <p:sp>
        <p:nvSpPr>
          <p:cNvPr id="5" name="Text Placeholder 4">
            <a:extLst>
              <a:ext uri="{FF2B5EF4-FFF2-40B4-BE49-F238E27FC236}">
                <a16:creationId xmlns:a16="http://schemas.microsoft.com/office/drawing/2014/main" id="{800A31DB-2970-3D46-BD81-99AFC1AE01D7}"/>
              </a:ext>
            </a:extLst>
          </p:cNvPr>
          <p:cNvSpPr>
            <a:spLocks noGrp="1"/>
          </p:cNvSpPr>
          <p:nvPr>
            <p:ph type="body" sz="quarter" idx="3"/>
          </p:nvPr>
        </p:nvSpPr>
        <p:spPr/>
        <p:txBody>
          <a:bodyPr/>
          <a:lstStyle/>
          <a:p>
            <a:r>
              <a:rPr lang="en-US" dirty="0"/>
              <a:t>EXTERNAL</a:t>
            </a:r>
          </a:p>
        </p:txBody>
      </p:sp>
      <p:sp>
        <p:nvSpPr>
          <p:cNvPr id="6" name="Content Placeholder 5">
            <a:extLst>
              <a:ext uri="{FF2B5EF4-FFF2-40B4-BE49-F238E27FC236}">
                <a16:creationId xmlns:a16="http://schemas.microsoft.com/office/drawing/2014/main" id="{794C4F2B-40C9-B8E3-F08D-F46024E367FB}"/>
              </a:ext>
            </a:extLst>
          </p:cNvPr>
          <p:cNvSpPr>
            <a:spLocks noGrp="1"/>
          </p:cNvSpPr>
          <p:nvPr>
            <p:ph sz="quarter" idx="4"/>
          </p:nvPr>
        </p:nvSpPr>
        <p:spPr/>
        <p:txBody>
          <a:bodyPr>
            <a:normAutofit fontScale="92500" lnSpcReduction="10000"/>
          </a:bodyPr>
          <a:lstStyle/>
          <a:p>
            <a:pPr>
              <a:buFont typeface="Arial" panose="020B0604020202020204" pitchFamily="34" charset="0"/>
              <a:buChar char="•"/>
            </a:pPr>
            <a:r>
              <a:rPr lang="en-US" dirty="0"/>
              <a:t> Make State of Sandhills report more digestible for general public</a:t>
            </a:r>
          </a:p>
          <a:p>
            <a:pPr>
              <a:buFont typeface="Arial" panose="020B0604020202020204" pitchFamily="34" charset="0"/>
              <a:buChar char="•"/>
            </a:pPr>
            <a:r>
              <a:rPr lang="en-US" dirty="0"/>
              <a:t> Billboards and radio ads</a:t>
            </a:r>
          </a:p>
          <a:p>
            <a:pPr>
              <a:buFont typeface="Arial" panose="020B0604020202020204" pitchFamily="34" charset="0"/>
              <a:buChar char="•"/>
            </a:pPr>
            <a:r>
              <a:rPr lang="en-US" dirty="0"/>
              <a:t> Connect with elected officials and planning boards more</a:t>
            </a:r>
          </a:p>
          <a:p>
            <a:pPr>
              <a:buFont typeface="Arial" panose="020B0604020202020204" pitchFamily="34" charset="0"/>
              <a:buChar char="•"/>
            </a:pPr>
            <a:r>
              <a:rPr lang="en-US" dirty="0"/>
              <a:t> Invite media to meetings</a:t>
            </a:r>
          </a:p>
          <a:p>
            <a:pPr>
              <a:buFont typeface="Arial" panose="020B0604020202020204" pitchFamily="34" charset="0"/>
              <a:buChar char="•"/>
            </a:pPr>
            <a:r>
              <a:rPr lang="en-US" dirty="0"/>
              <a:t> Invite other industry and educational institutional partners to meetings</a:t>
            </a:r>
          </a:p>
          <a:p>
            <a:pPr>
              <a:buFont typeface="Arial" panose="020B0604020202020204" pitchFamily="34" charset="0"/>
              <a:buChar char="•"/>
            </a:pPr>
            <a:r>
              <a:rPr lang="en-US" dirty="0"/>
              <a:t> Offer internship opportunities for college students doing partnership work</a:t>
            </a:r>
          </a:p>
        </p:txBody>
      </p:sp>
    </p:spTree>
    <p:extLst>
      <p:ext uri="{BB962C8B-B14F-4D97-AF65-F5344CB8AC3E}">
        <p14:creationId xmlns:p14="http://schemas.microsoft.com/office/powerpoint/2010/main" val="25954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987E-AC6C-789E-8608-3A5E72635B96}"/>
              </a:ext>
            </a:extLst>
          </p:cNvPr>
          <p:cNvSpPr>
            <a:spLocks noGrp="1"/>
          </p:cNvSpPr>
          <p:nvPr>
            <p:ph type="title"/>
          </p:nvPr>
        </p:nvSpPr>
        <p:spPr>
          <a:xfrm>
            <a:off x="1097280" y="455279"/>
            <a:ext cx="10058400" cy="1000659"/>
          </a:xfrm>
        </p:spPr>
        <p:txBody>
          <a:bodyPr/>
          <a:lstStyle/>
          <a:p>
            <a:pPr algn="ctr"/>
            <a:r>
              <a:rPr lang="en-US" dirty="0"/>
              <a:t>Foreseen future challenges for NCSCP</a:t>
            </a:r>
          </a:p>
        </p:txBody>
      </p:sp>
      <p:sp>
        <p:nvSpPr>
          <p:cNvPr id="3" name="Content Placeholder 2">
            <a:extLst>
              <a:ext uri="{FF2B5EF4-FFF2-40B4-BE49-F238E27FC236}">
                <a16:creationId xmlns:a16="http://schemas.microsoft.com/office/drawing/2014/main" id="{47EB8602-C077-AA45-177E-E71B6DBF462C}"/>
              </a:ext>
            </a:extLst>
          </p:cNvPr>
          <p:cNvSpPr>
            <a:spLocks noGrp="1"/>
          </p:cNvSpPr>
          <p:nvPr>
            <p:ph idx="1"/>
          </p:nvPr>
        </p:nvSpPr>
        <p:spPr>
          <a:xfrm>
            <a:off x="1097280" y="2006353"/>
            <a:ext cx="10058399" cy="4101484"/>
          </a:xfrm>
        </p:spPr>
        <p:txBody>
          <a:bodyPr>
            <a:normAutofit fontScale="92500" lnSpcReduction="10000"/>
          </a:bodyPr>
          <a:lstStyle/>
          <a:p>
            <a:pPr lvl="1"/>
            <a:r>
              <a:rPr lang="en-US" sz="2000" b="0" dirty="0">
                <a:solidFill>
                  <a:srgbClr val="202124"/>
                </a:solidFill>
                <a:effectLst/>
              </a:rPr>
              <a:t>Down- or delisting of RCW. Important for partnership to establish other sources of funding and shared goals</a:t>
            </a:r>
          </a:p>
          <a:p>
            <a:pPr lvl="1"/>
            <a:r>
              <a:rPr lang="en-US" sz="2000" b="0" dirty="0">
                <a:solidFill>
                  <a:srgbClr val="202124"/>
                </a:solidFill>
                <a:effectLst/>
              </a:rPr>
              <a:t>Changes in military funding, urban development pressure and zoning changes</a:t>
            </a:r>
          </a:p>
          <a:p>
            <a:pPr lvl="1"/>
            <a:r>
              <a:rPr lang="en-US" sz="2000" b="0" dirty="0">
                <a:solidFill>
                  <a:srgbClr val="202124"/>
                </a:solidFill>
                <a:effectLst/>
              </a:rPr>
              <a:t>Commercial and residential developmental pressure (including roads) on habitat and burning capabilities</a:t>
            </a:r>
          </a:p>
          <a:p>
            <a:pPr lvl="1"/>
            <a:r>
              <a:rPr lang="en-US" sz="2000" dirty="0">
                <a:solidFill>
                  <a:srgbClr val="202124"/>
                </a:solidFill>
              </a:rPr>
              <a:t>M</a:t>
            </a:r>
            <a:r>
              <a:rPr lang="en-US" sz="2000" b="0" dirty="0">
                <a:solidFill>
                  <a:srgbClr val="202124"/>
                </a:solidFill>
                <a:effectLst/>
              </a:rPr>
              <a:t>ore species being at risk and meeting their habitat needs in time</a:t>
            </a:r>
          </a:p>
          <a:p>
            <a:pPr lvl="1"/>
            <a:r>
              <a:rPr lang="en-US" sz="2000" b="0" dirty="0">
                <a:solidFill>
                  <a:srgbClr val="202124"/>
                </a:solidFill>
                <a:effectLst/>
              </a:rPr>
              <a:t>Land becoming more expensive</a:t>
            </a:r>
          </a:p>
          <a:p>
            <a:pPr lvl="1"/>
            <a:r>
              <a:rPr lang="en-US" sz="2000" b="0" dirty="0">
                <a:solidFill>
                  <a:srgbClr val="202124"/>
                </a:solidFill>
                <a:effectLst/>
              </a:rPr>
              <a:t>Loss of important insects due to lack of fire or too much dormant season burning</a:t>
            </a:r>
          </a:p>
          <a:p>
            <a:pPr lvl="1"/>
            <a:r>
              <a:rPr lang="en-US" sz="2000" dirty="0">
                <a:solidFill>
                  <a:srgbClr val="202124"/>
                </a:solidFill>
              </a:rPr>
              <a:t>Loss of focus on overlapping interests between training needs and conservation</a:t>
            </a:r>
          </a:p>
          <a:p>
            <a:pPr lvl="1"/>
            <a:r>
              <a:rPr lang="en-US" sz="2000" dirty="0">
                <a:solidFill>
                  <a:srgbClr val="202124"/>
                </a:solidFill>
              </a:rPr>
              <a:t>Achieving ambitious goals without assigned responsibilities to partners and metrics to measure success</a:t>
            </a:r>
            <a:endParaRPr lang="en-US" sz="2000" b="0" dirty="0">
              <a:solidFill>
                <a:srgbClr val="202124"/>
              </a:solidFill>
              <a:effectLst/>
            </a:endParaRPr>
          </a:p>
          <a:p>
            <a:pPr lvl="1"/>
            <a:r>
              <a:rPr lang="en-US" sz="2000" b="0" dirty="0">
                <a:solidFill>
                  <a:srgbClr val="202124"/>
                </a:solidFill>
                <a:effectLst/>
              </a:rPr>
              <a:t>Ageing out/retiring of important partnership leaders, as well turnover in a few key positions at TNC, WRC and Fort Liberty</a:t>
            </a:r>
          </a:p>
          <a:p>
            <a:pPr lvl="2"/>
            <a:r>
              <a:rPr lang="en-US" dirty="0">
                <a:solidFill>
                  <a:srgbClr val="202124"/>
                </a:solidFill>
              </a:rPr>
              <a:t>N</a:t>
            </a:r>
            <a:r>
              <a:rPr lang="en-US" b="0" dirty="0">
                <a:solidFill>
                  <a:srgbClr val="202124"/>
                </a:solidFill>
                <a:effectLst/>
              </a:rPr>
              <a:t>eed to be thinking about the next generation of leaders in the partnership and bring them into leadership positions now</a:t>
            </a:r>
          </a:p>
        </p:txBody>
      </p:sp>
    </p:spTree>
    <p:extLst>
      <p:ext uri="{BB962C8B-B14F-4D97-AF65-F5344CB8AC3E}">
        <p14:creationId xmlns:p14="http://schemas.microsoft.com/office/powerpoint/2010/main" val="40425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409E-E750-CB63-EFFD-58E092246D48}"/>
              </a:ext>
            </a:extLst>
          </p:cNvPr>
          <p:cNvSpPr>
            <a:spLocks noGrp="1"/>
          </p:cNvSpPr>
          <p:nvPr>
            <p:ph type="title"/>
          </p:nvPr>
        </p:nvSpPr>
        <p:spPr>
          <a:xfrm>
            <a:off x="563526" y="594359"/>
            <a:ext cx="3094074" cy="1500771"/>
          </a:xfrm>
        </p:spPr>
        <p:txBody>
          <a:bodyPr>
            <a:normAutofit/>
          </a:bodyPr>
          <a:lstStyle/>
          <a:p>
            <a:r>
              <a:rPr lang="en-US" sz="4400" dirty="0"/>
              <a:t>Conservation Target Goals</a:t>
            </a:r>
          </a:p>
        </p:txBody>
      </p:sp>
      <p:sp>
        <p:nvSpPr>
          <p:cNvPr id="5" name="Text Placeholder 4">
            <a:extLst>
              <a:ext uri="{FF2B5EF4-FFF2-40B4-BE49-F238E27FC236}">
                <a16:creationId xmlns:a16="http://schemas.microsoft.com/office/drawing/2014/main" id="{B010E557-5541-EF61-72CC-BB218C1330E6}"/>
              </a:ext>
            </a:extLst>
          </p:cNvPr>
          <p:cNvSpPr>
            <a:spLocks noGrp="1"/>
          </p:cNvSpPr>
          <p:nvPr>
            <p:ph type="body" sz="half" idx="2"/>
          </p:nvPr>
        </p:nvSpPr>
        <p:spPr>
          <a:xfrm>
            <a:off x="457200" y="2906486"/>
            <a:ext cx="3200400" cy="3398717"/>
          </a:xfrm>
        </p:spPr>
        <p:txBody>
          <a:bodyPr>
            <a:normAutofit/>
          </a:bodyPr>
          <a:lstStyle/>
          <a:p>
            <a:pPr marL="285750" indent="-285750">
              <a:buFontTx/>
              <a:buChar char="-"/>
            </a:pPr>
            <a:r>
              <a:rPr lang="en-US" sz="2300" dirty="0"/>
              <a:t>Longleaf Pine Mosaic</a:t>
            </a:r>
          </a:p>
          <a:p>
            <a:pPr marL="285750" indent="-285750">
              <a:buFontTx/>
              <a:buChar char="-"/>
            </a:pPr>
            <a:r>
              <a:rPr lang="en-US" sz="2300" dirty="0"/>
              <a:t>Upland Depressional Wetlands</a:t>
            </a:r>
          </a:p>
          <a:p>
            <a:pPr marL="285750" indent="-285750">
              <a:buFontTx/>
              <a:buChar char="-"/>
            </a:pPr>
            <a:r>
              <a:rPr lang="en-US" sz="2300" dirty="0"/>
              <a:t>Blackwater Streams</a:t>
            </a:r>
          </a:p>
          <a:p>
            <a:pPr marL="285750" indent="-285750">
              <a:buFontTx/>
              <a:buChar char="-"/>
            </a:pPr>
            <a:r>
              <a:rPr lang="en-US" sz="2300" dirty="0" err="1"/>
              <a:t>Streamhead</a:t>
            </a:r>
            <a:r>
              <a:rPr lang="en-US" sz="2300" dirty="0"/>
              <a:t> </a:t>
            </a:r>
            <a:r>
              <a:rPr lang="en-US" sz="2300" dirty="0" err="1"/>
              <a:t>Pocosins</a:t>
            </a:r>
            <a:r>
              <a:rPr lang="en-US" sz="2300" dirty="0"/>
              <a:t> and Seeps</a:t>
            </a:r>
          </a:p>
        </p:txBody>
      </p:sp>
      <p:pic>
        <p:nvPicPr>
          <p:cNvPr id="4" name="Picture 3">
            <a:extLst>
              <a:ext uri="{FF2B5EF4-FFF2-40B4-BE49-F238E27FC236}">
                <a16:creationId xmlns:a16="http://schemas.microsoft.com/office/drawing/2014/main" id="{37326582-E763-60D4-E99D-901627DE36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07990" y="637638"/>
            <a:ext cx="3566114" cy="2671800"/>
          </a:xfrm>
          <a:prstGeom prst="rect">
            <a:avLst/>
          </a:prstGeom>
          <a:ln w="19050">
            <a:solidFill>
              <a:srgbClr val="E48312"/>
            </a:solidFill>
          </a:ln>
        </p:spPr>
      </p:pic>
      <p:pic>
        <p:nvPicPr>
          <p:cNvPr id="6" name="Picture 5" descr="A stream in a forest&#10;&#10;Description automatically generated with low confidence">
            <a:extLst>
              <a:ext uri="{FF2B5EF4-FFF2-40B4-BE49-F238E27FC236}">
                <a16:creationId xmlns:a16="http://schemas.microsoft.com/office/drawing/2014/main" id="{8BD6FAB4-07C8-BF01-D9E1-22B65B2F8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475" y="3543300"/>
            <a:ext cx="3562400" cy="2671800"/>
          </a:xfrm>
          <a:prstGeom prst="rect">
            <a:avLst/>
          </a:prstGeom>
          <a:ln w="19050">
            <a:solidFill>
              <a:srgbClr val="E48312"/>
            </a:solidFill>
          </a:ln>
        </p:spPr>
      </p:pic>
      <p:pic>
        <p:nvPicPr>
          <p:cNvPr id="8" name="Picture 7" descr="A grassy area with trees in the back&#10;&#10;Description automatically generated with medium confidence">
            <a:extLst>
              <a:ext uri="{FF2B5EF4-FFF2-40B4-BE49-F238E27FC236}">
                <a16:creationId xmlns:a16="http://schemas.microsoft.com/office/drawing/2014/main" id="{3FDF1F4D-CCEC-7CBD-4866-E5303B3906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1475" y="637638"/>
            <a:ext cx="3562400" cy="2671800"/>
          </a:xfrm>
          <a:prstGeom prst="rect">
            <a:avLst/>
          </a:prstGeom>
          <a:ln w="19050">
            <a:solidFill>
              <a:srgbClr val="E48312"/>
            </a:solidFill>
          </a:ln>
        </p:spPr>
      </p:pic>
      <p:pic>
        <p:nvPicPr>
          <p:cNvPr id="9" name="Picture 8">
            <a:extLst>
              <a:ext uri="{FF2B5EF4-FFF2-40B4-BE49-F238E27FC236}">
                <a16:creationId xmlns:a16="http://schemas.microsoft.com/office/drawing/2014/main" id="{6579A622-9A61-CC99-34A3-4E7F7767BD39}"/>
              </a:ext>
            </a:extLst>
          </p:cNvPr>
          <p:cNvPicPr>
            <a:picLocks noChangeAspect="1"/>
          </p:cNvPicPr>
          <p:nvPr/>
        </p:nvPicPr>
        <p:blipFill>
          <a:blip r:embed="rId6">
            <a:extLst>
              <a:ext uri="{28A0092B-C50C-407E-A947-70E740481C1C}">
                <a14:useLocalDpi xmlns:a14="http://schemas.microsoft.com/office/drawing/2010/main" val="0"/>
              </a:ext>
            </a:extLst>
          </a:blip>
          <a:srcRect l="64" r="64"/>
          <a:stretch/>
        </p:blipFill>
        <p:spPr>
          <a:xfrm>
            <a:off x="8307990" y="3543300"/>
            <a:ext cx="3557810" cy="2671800"/>
          </a:xfrm>
          <a:prstGeom prst="rect">
            <a:avLst/>
          </a:prstGeom>
          <a:ln w="19050">
            <a:solidFill>
              <a:srgbClr val="E48312"/>
            </a:solidFill>
          </a:ln>
        </p:spPr>
      </p:pic>
    </p:spTree>
    <p:extLst>
      <p:ext uri="{BB962C8B-B14F-4D97-AF65-F5344CB8AC3E}">
        <p14:creationId xmlns:p14="http://schemas.microsoft.com/office/powerpoint/2010/main" val="76327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71FE-DCD1-BC2E-73CB-8F17ADEF1C74}"/>
              </a:ext>
            </a:extLst>
          </p:cNvPr>
          <p:cNvSpPr>
            <a:spLocks noGrp="1"/>
          </p:cNvSpPr>
          <p:nvPr>
            <p:ph type="title"/>
          </p:nvPr>
        </p:nvSpPr>
        <p:spPr/>
        <p:txBody>
          <a:bodyPr/>
          <a:lstStyle/>
          <a:p>
            <a:r>
              <a:rPr lang="en-US" dirty="0"/>
              <a:t>Feedback on goals for the Longleaf Pine Upland Mosaic</a:t>
            </a:r>
          </a:p>
        </p:txBody>
      </p:sp>
      <p:sp>
        <p:nvSpPr>
          <p:cNvPr id="3" name="Content Placeholder 2">
            <a:extLst>
              <a:ext uri="{FF2B5EF4-FFF2-40B4-BE49-F238E27FC236}">
                <a16:creationId xmlns:a16="http://schemas.microsoft.com/office/drawing/2014/main" id="{427D5CC9-C0A5-60D8-40A8-4CAE378F9C12}"/>
              </a:ext>
            </a:extLst>
          </p:cNvPr>
          <p:cNvSpPr>
            <a:spLocks noGrp="1"/>
          </p:cNvSpPr>
          <p:nvPr>
            <p:ph idx="1"/>
          </p:nvPr>
        </p:nvSpPr>
        <p:spPr>
          <a:xfrm>
            <a:off x="4465468" y="594359"/>
            <a:ext cx="7331476" cy="5544993"/>
          </a:xfrm>
        </p:spPr>
        <p:txBody>
          <a:bodyPr>
            <a:normAutofit/>
          </a:bodyPr>
          <a:lstStyle/>
          <a:p>
            <a:pPr lvl="1"/>
            <a:r>
              <a:rPr lang="en-US" b="0" dirty="0">
                <a:solidFill>
                  <a:srgbClr val="202124"/>
                </a:solidFill>
                <a:effectLst/>
                <a:ea typeface="Roboto" panose="02000000000000000000" pitchFamily="2" charset="0"/>
                <a:cs typeface="Roboto" panose="02000000000000000000" pitchFamily="2" charset="0"/>
              </a:rPr>
              <a:t>Overall accurate reflection of organization goals for those who took survey</a:t>
            </a:r>
          </a:p>
          <a:p>
            <a:pPr lvl="1"/>
            <a:r>
              <a:rPr lang="en-US" b="0" dirty="0">
                <a:solidFill>
                  <a:srgbClr val="202124"/>
                </a:solidFill>
                <a:effectLst/>
                <a:ea typeface="Roboto" panose="02000000000000000000" pitchFamily="2" charset="0"/>
                <a:cs typeface="Roboto" panose="02000000000000000000" pitchFamily="2" charset="0"/>
              </a:rPr>
              <a:t>Would like to see metrics and develop a reporting system to measure success</a:t>
            </a:r>
          </a:p>
          <a:p>
            <a:pPr lvl="1"/>
            <a:r>
              <a:rPr lang="en-US" dirty="0">
                <a:solidFill>
                  <a:srgbClr val="202124"/>
                </a:solidFill>
                <a:ea typeface="Roboto" panose="02000000000000000000" pitchFamily="2" charset="0"/>
                <a:cs typeface="Roboto" panose="02000000000000000000" pitchFamily="2" charset="0"/>
              </a:rPr>
              <a:t>A</a:t>
            </a:r>
            <a:r>
              <a:rPr lang="en-US" b="0" dirty="0">
                <a:solidFill>
                  <a:srgbClr val="202124"/>
                </a:solidFill>
                <a:effectLst/>
                <a:ea typeface="Roboto" panose="02000000000000000000" pitchFamily="2" charset="0"/>
                <a:cs typeface="Roboto" panose="02000000000000000000" pitchFamily="2" charset="0"/>
              </a:rPr>
              <a:t>nything past a 10-year goal is difficult to predict and focus on as a group of partners</a:t>
            </a:r>
          </a:p>
          <a:p>
            <a:pPr lvl="1"/>
            <a:r>
              <a:rPr lang="en-US" dirty="0">
                <a:solidFill>
                  <a:srgbClr val="202124"/>
                </a:solidFill>
                <a:ea typeface="Roboto" panose="02000000000000000000" pitchFamily="2" charset="0"/>
                <a:cs typeface="Roboto" panose="02000000000000000000" pitchFamily="2" charset="0"/>
              </a:rPr>
              <a:t>Goals </a:t>
            </a:r>
            <a:r>
              <a:rPr lang="en-US" b="0" dirty="0">
                <a:solidFill>
                  <a:srgbClr val="202124"/>
                </a:solidFill>
                <a:effectLst/>
                <a:ea typeface="Roboto" panose="02000000000000000000" pitchFamily="2" charset="0"/>
                <a:cs typeface="Roboto" panose="02000000000000000000" pitchFamily="2" charset="0"/>
              </a:rPr>
              <a:t>limited to RCW are too narrowly focused</a:t>
            </a:r>
          </a:p>
          <a:p>
            <a:pPr lvl="1"/>
            <a:r>
              <a:rPr lang="en-US" b="0" dirty="0">
                <a:solidFill>
                  <a:srgbClr val="202124"/>
                </a:solidFill>
                <a:effectLst/>
                <a:ea typeface="Roboto" panose="02000000000000000000" pitchFamily="2" charset="0"/>
                <a:cs typeface="Roboto" panose="02000000000000000000" pitchFamily="2" charset="0"/>
              </a:rPr>
              <a:t>“Restored” should be changed to “improved”. Some species will take hundreds of years to be considered "restored". But if we are making improvements to habitat and can document increases in species, that is a measured success</a:t>
            </a:r>
          </a:p>
          <a:p>
            <a:pPr lvl="1"/>
            <a:r>
              <a:rPr lang="en-US" dirty="0">
                <a:solidFill>
                  <a:srgbClr val="202124"/>
                </a:solidFill>
                <a:ea typeface="Roboto" panose="02000000000000000000" pitchFamily="2" charset="0"/>
                <a:cs typeface="Roboto" panose="02000000000000000000" pitchFamily="2" charset="0"/>
              </a:rPr>
              <a:t>C</a:t>
            </a:r>
            <a:r>
              <a:rPr lang="en-US" b="0" dirty="0">
                <a:solidFill>
                  <a:srgbClr val="202124"/>
                </a:solidFill>
                <a:effectLst/>
                <a:ea typeface="Roboto" panose="02000000000000000000" pitchFamily="2" charset="0"/>
                <a:cs typeface="Roboto" panose="02000000000000000000" pitchFamily="2" charset="0"/>
              </a:rPr>
              <a:t>onnectivity is becoming harder but more important, so we should add connectors as well as core areas</a:t>
            </a:r>
          </a:p>
          <a:p>
            <a:pPr lvl="1"/>
            <a:r>
              <a:rPr lang="en-US" b="0" dirty="0">
                <a:solidFill>
                  <a:srgbClr val="202124"/>
                </a:solidFill>
                <a:effectLst/>
                <a:ea typeface="Roboto" panose="02000000000000000000" pitchFamily="2" charset="0"/>
                <a:cs typeface="Roboto" panose="02000000000000000000" pitchFamily="2" charset="0"/>
              </a:rPr>
              <a:t>Could set goals for total acres of longleaf and # of acres in good or excellent </a:t>
            </a:r>
            <a:r>
              <a:rPr lang="en-US" dirty="0">
                <a:solidFill>
                  <a:srgbClr val="202124"/>
                </a:solidFill>
                <a:ea typeface="Roboto" panose="02000000000000000000" pitchFamily="2" charset="0"/>
                <a:cs typeface="Roboto" panose="02000000000000000000" pitchFamily="2" charset="0"/>
              </a:rPr>
              <a:t>c</a:t>
            </a:r>
            <a:r>
              <a:rPr lang="en-US" b="0" dirty="0">
                <a:solidFill>
                  <a:srgbClr val="202124"/>
                </a:solidFill>
                <a:effectLst/>
                <a:ea typeface="Roboto" panose="02000000000000000000" pitchFamily="2" charset="0"/>
                <a:cs typeface="Roboto" panose="02000000000000000000" pitchFamily="2" charset="0"/>
              </a:rPr>
              <a:t>ondition, like ALRI goals</a:t>
            </a:r>
          </a:p>
          <a:p>
            <a:pPr lvl="1"/>
            <a:r>
              <a:rPr lang="en-US" dirty="0">
                <a:solidFill>
                  <a:srgbClr val="202124"/>
                </a:solidFill>
                <a:ea typeface="Roboto" panose="02000000000000000000" pitchFamily="2" charset="0"/>
                <a:cs typeface="Roboto" panose="02000000000000000000" pitchFamily="2" charset="0"/>
              </a:rPr>
              <a:t>U</a:t>
            </a:r>
            <a:r>
              <a:rPr lang="en-US" b="0" dirty="0">
                <a:solidFill>
                  <a:srgbClr val="202124"/>
                </a:solidFill>
                <a:effectLst/>
                <a:ea typeface="Roboto" panose="02000000000000000000" pitchFamily="2" charset="0"/>
                <a:cs typeface="Roboto" panose="02000000000000000000" pitchFamily="2" charset="0"/>
              </a:rPr>
              <a:t>pdate to say sustain RCW population above recovery, and perhaps we can consider setting a more ambitious goal</a:t>
            </a:r>
          </a:p>
          <a:p>
            <a:pPr lvl="2"/>
            <a:r>
              <a:rPr lang="en-US" dirty="0">
                <a:solidFill>
                  <a:srgbClr val="202124"/>
                </a:solidFill>
                <a:ea typeface="Roboto" panose="02000000000000000000" pitchFamily="2" charset="0"/>
                <a:cs typeface="Roboto" panose="02000000000000000000" pitchFamily="2" charset="0"/>
              </a:rPr>
              <a:t>W</a:t>
            </a:r>
            <a:r>
              <a:rPr lang="en-US" b="0" dirty="0">
                <a:solidFill>
                  <a:srgbClr val="202124"/>
                </a:solidFill>
                <a:effectLst/>
                <a:ea typeface="Roboto" panose="02000000000000000000" pitchFamily="2" charset="0"/>
                <a:cs typeface="Roboto" panose="02000000000000000000" pitchFamily="2" charset="0"/>
              </a:rPr>
              <a:t>e are currently over 800 PBGs- could we be one of the 1000 PBG super populations called for in the recovery plan?</a:t>
            </a:r>
          </a:p>
          <a:p>
            <a:endParaRPr lang="en-US" dirty="0">
              <a:ea typeface="Roboto" panose="02000000000000000000" pitchFamily="2" charset="0"/>
              <a:cs typeface="Roboto" panose="02000000000000000000" pitchFamily="2" charset="0"/>
            </a:endParaRPr>
          </a:p>
        </p:txBody>
      </p:sp>
      <p:pic>
        <p:nvPicPr>
          <p:cNvPr id="5" name="Picture 4" descr="A grassy area with trees in the back&#10;&#10;Description automatically generated with medium confidence">
            <a:extLst>
              <a:ext uri="{FF2B5EF4-FFF2-40B4-BE49-F238E27FC236}">
                <a16:creationId xmlns:a16="http://schemas.microsoft.com/office/drawing/2014/main" id="{279A95C5-A5E0-3BD7-F611-390E8B252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00" y="3429000"/>
            <a:ext cx="3562400" cy="2671800"/>
          </a:xfrm>
          <a:prstGeom prst="rect">
            <a:avLst/>
          </a:prstGeom>
          <a:ln w="19050">
            <a:solidFill>
              <a:srgbClr val="E48312"/>
            </a:solidFill>
          </a:ln>
        </p:spPr>
      </p:pic>
    </p:spTree>
    <p:extLst>
      <p:ext uri="{BB962C8B-B14F-4D97-AF65-F5344CB8AC3E}">
        <p14:creationId xmlns:p14="http://schemas.microsoft.com/office/powerpoint/2010/main" val="207702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71FE-DCD1-BC2E-73CB-8F17ADEF1C74}"/>
              </a:ext>
            </a:extLst>
          </p:cNvPr>
          <p:cNvSpPr>
            <a:spLocks noGrp="1"/>
          </p:cNvSpPr>
          <p:nvPr>
            <p:ph type="title"/>
          </p:nvPr>
        </p:nvSpPr>
        <p:spPr/>
        <p:txBody>
          <a:bodyPr/>
          <a:lstStyle/>
          <a:p>
            <a:r>
              <a:rPr lang="en-US" dirty="0"/>
              <a:t>Feedback on goals for Upland Depressional Wetlands</a:t>
            </a:r>
          </a:p>
        </p:txBody>
      </p:sp>
      <p:pic>
        <p:nvPicPr>
          <p:cNvPr id="5" name="Picture 4">
            <a:extLst>
              <a:ext uri="{FF2B5EF4-FFF2-40B4-BE49-F238E27FC236}">
                <a16:creationId xmlns:a16="http://schemas.microsoft.com/office/drawing/2014/main" id="{9E5423FD-354E-075A-4274-385774ACF7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4343" y="3429000"/>
            <a:ext cx="3566114" cy="2671800"/>
          </a:xfrm>
          <a:prstGeom prst="rect">
            <a:avLst/>
          </a:prstGeom>
          <a:ln w="19050">
            <a:solidFill>
              <a:srgbClr val="E48312"/>
            </a:solidFill>
          </a:ln>
        </p:spPr>
      </p:pic>
      <p:sp>
        <p:nvSpPr>
          <p:cNvPr id="6" name="Content Placeholder 2">
            <a:extLst>
              <a:ext uri="{FF2B5EF4-FFF2-40B4-BE49-F238E27FC236}">
                <a16:creationId xmlns:a16="http://schemas.microsoft.com/office/drawing/2014/main" id="{C1E4CFF2-D637-FA3B-3E10-42C45DB60CDA}"/>
              </a:ext>
            </a:extLst>
          </p:cNvPr>
          <p:cNvSpPr>
            <a:spLocks noGrp="1"/>
          </p:cNvSpPr>
          <p:nvPr>
            <p:ph idx="1"/>
          </p:nvPr>
        </p:nvSpPr>
        <p:spPr>
          <a:xfrm>
            <a:off x="4465468" y="594359"/>
            <a:ext cx="7331476" cy="5544993"/>
          </a:xfrm>
        </p:spPr>
        <p:txBody>
          <a:bodyPr>
            <a:normAutofit/>
          </a:bodyPr>
          <a:lstStyle/>
          <a:p>
            <a:pPr lvl="1"/>
            <a:r>
              <a:rPr lang="en-US" b="0" dirty="0">
                <a:solidFill>
                  <a:srgbClr val="202124"/>
                </a:solidFill>
                <a:effectLst/>
                <a:ea typeface="Roboto" panose="02000000000000000000" pitchFamily="2" charset="0"/>
                <a:cs typeface="Roboto" panose="02000000000000000000" pitchFamily="2" charset="0"/>
              </a:rPr>
              <a:t>Overall accurate reflection of organization goals for those who took survey</a:t>
            </a:r>
          </a:p>
          <a:p>
            <a:pPr lvl="1"/>
            <a:r>
              <a:rPr lang="en-US" dirty="0">
                <a:solidFill>
                  <a:srgbClr val="202124"/>
                </a:solidFill>
                <a:ea typeface="Roboto" panose="02000000000000000000" pitchFamily="2" charset="0"/>
                <a:cs typeface="Roboto" panose="02000000000000000000" pitchFamily="2" charset="0"/>
              </a:rPr>
              <a:t>Lofty goals and progress has been made, but more realistic timeline is needed, or more concerted and delegated effort</a:t>
            </a:r>
          </a:p>
          <a:p>
            <a:pPr lvl="1"/>
            <a:r>
              <a:rPr lang="en-US" dirty="0">
                <a:solidFill>
                  <a:srgbClr val="202124"/>
                </a:solidFill>
                <a:ea typeface="Roboto" panose="02000000000000000000" pitchFamily="2" charset="0"/>
                <a:cs typeface="Roboto" panose="02000000000000000000" pitchFamily="2" charset="0"/>
              </a:rPr>
              <a:t>Need incentives for landowners to restore UDWs on their land as restoration can be expensive</a:t>
            </a:r>
          </a:p>
          <a:p>
            <a:pPr lvl="1"/>
            <a:r>
              <a:rPr lang="en-US" dirty="0">
                <a:solidFill>
                  <a:srgbClr val="202124"/>
                </a:solidFill>
                <a:ea typeface="Roboto" panose="02000000000000000000" pitchFamily="2" charset="0"/>
                <a:cs typeface="Roboto" panose="02000000000000000000" pitchFamily="2" charset="0"/>
              </a:rPr>
              <a:t>Desperately needed, but ambitious</a:t>
            </a:r>
          </a:p>
          <a:p>
            <a:pPr lvl="1"/>
            <a:r>
              <a:rPr lang="en-US" dirty="0">
                <a:solidFill>
                  <a:srgbClr val="202124"/>
                </a:solidFill>
                <a:ea typeface="Roboto" panose="02000000000000000000" pitchFamily="2" charset="0"/>
                <a:cs typeface="Roboto" panose="02000000000000000000" pitchFamily="2" charset="0"/>
              </a:rPr>
              <a:t>Need to define what restored population is for amphibians mentioned</a:t>
            </a:r>
          </a:p>
          <a:p>
            <a:pPr lvl="1"/>
            <a:r>
              <a:rPr lang="en-US" dirty="0">
                <a:solidFill>
                  <a:srgbClr val="202124"/>
                </a:solidFill>
                <a:ea typeface="Roboto" panose="02000000000000000000" pitchFamily="2" charset="0"/>
                <a:cs typeface="Roboto" panose="02000000000000000000" pitchFamily="2" charset="0"/>
              </a:rPr>
              <a:t>Add in inventory/field validation of UDWs on private lands with landowner permission</a:t>
            </a:r>
          </a:p>
          <a:p>
            <a:pPr lvl="2"/>
            <a:r>
              <a:rPr lang="en-US" dirty="0">
                <a:solidFill>
                  <a:srgbClr val="202124"/>
                </a:solidFill>
                <a:ea typeface="Roboto" panose="02000000000000000000" pitchFamily="2" charset="0"/>
                <a:cs typeface="Roboto" panose="02000000000000000000" pitchFamily="2" charset="0"/>
              </a:rPr>
              <a:t>Get other private lands staff to contribute during normal job duties</a:t>
            </a:r>
          </a:p>
        </p:txBody>
      </p:sp>
    </p:spTree>
    <p:extLst>
      <p:ext uri="{BB962C8B-B14F-4D97-AF65-F5344CB8AC3E}">
        <p14:creationId xmlns:p14="http://schemas.microsoft.com/office/powerpoint/2010/main" val="37936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71FE-DCD1-BC2E-73CB-8F17ADEF1C74}"/>
              </a:ext>
            </a:extLst>
          </p:cNvPr>
          <p:cNvSpPr>
            <a:spLocks noGrp="1"/>
          </p:cNvSpPr>
          <p:nvPr>
            <p:ph type="title"/>
          </p:nvPr>
        </p:nvSpPr>
        <p:spPr/>
        <p:txBody>
          <a:bodyPr/>
          <a:lstStyle/>
          <a:p>
            <a:r>
              <a:rPr lang="en-US" dirty="0"/>
              <a:t>Feedback on goals for Blackwater Streams</a:t>
            </a:r>
          </a:p>
        </p:txBody>
      </p:sp>
      <p:pic>
        <p:nvPicPr>
          <p:cNvPr id="5" name="Picture 4" descr="A stream in a forest&#10;&#10;Description automatically generated with low confidence">
            <a:extLst>
              <a:ext uri="{FF2B5EF4-FFF2-40B4-BE49-F238E27FC236}">
                <a16:creationId xmlns:a16="http://schemas.microsoft.com/office/drawing/2014/main" id="{3AB307AF-ED2C-FD78-5D19-D8CDA94F9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00" y="3360420"/>
            <a:ext cx="3562400" cy="2671800"/>
          </a:xfrm>
          <a:prstGeom prst="rect">
            <a:avLst/>
          </a:prstGeom>
          <a:ln w="19050">
            <a:solidFill>
              <a:srgbClr val="E48312"/>
            </a:solidFill>
          </a:ln>
        </p:spPr>
      </p:pic>
      <p:sp>
        <p:nvSpPr>
          <p:cNvPr id="6" name="Content Placeholder 2">
            <a:extLst>
              <a:ext uri="{FF2B5EF4-FFF2-40B4-BE49-F238E27FC236}">
                <a16:creationId xmlns:a16="http://schemas.microsoft.com/office/drawing/2014/main" id="{E3717FAD-6E14-C515-6E1C-D0FD917F2056}"/>
              </a:ext>
            </a:extLst>
          </p:cNvPr>
          <p:cNvSpPr>
            <a:spLocks noGrp="1"/>
          </p:cNvSpPr>
          <p:nvPr>
            <p:ph idx="1"/>
          </p:nvPr>
        </p:nvSpPr>
        <p:spPr>
          <a:xfrm>
            <a:off x="4465468" y="594359"/>
            <a:ext cx="7331476" cy="5544993"/>
          </a:xfrm>
        </p:spPr>
        <p:txBody>
          <a:bodyPr>
            <a:normAutofit/>
          </a:bodyPr>
          <a:lstStyle/>
          <a:p>
            <a:pPr lvl="1"/>
            <a:r>
              <a:rPr lang="en-US" dirty="0">
                <a:solidFill>
                  <a:srgbClr val="202124"/>
                </a:solidFill>
                <a:ea typeface="Roboto" panose="02000000000000000000" pitchFamily="2" charset="0"/>
                <a:cs typeface="Roboto" panose="02000000000000000000" pitchFamily="2" charset="0"/>
              </a:rPr>
              <a:t>Overall </a:t>
            </a:r>
            <a:r>
              <a:rPr lang="en-US" b="0" dirty="0">
                <a:solidFill>
                  <a:srgbClr val="202124"/>
                </a:solidFill>
                <a:effectLst/>
                <a:ea typeface="Roboto" panose="02000000000000000000" pitchFamily="2" charset="0"/>
                <a:cs typeface="Roboto" panose="02000000000000000000" pitchFamily="2" charset="0"/>
              </a:rPr>
              <a:t>accurate reflection of organization goals for those who took survey</a:t>
            </a:r>
            <a:r>
              <a:rPr lang="en-US" dirty="0">
                <a:solidFill>
                  <a:srgbClr val="202124"/>
                </a:solidFill>
                <a:ea typeface="Roboto" panose="02000000000000000000" pitchFamily="2" charset="0"/>
                <a:cs typeface="Roboto" panose="02000000000000000000" pitchFamily="2" charset="0"/>
              </a:rPr>
              <a:t>; if not, still supported</a:t>
            </a:r>
          </a:p>
          <a:p>
            <a:pPr lvl="1"/>
            <a:r>
              <a:rPr lang="en-US" dirty="0">
                <a:solidFill>
                  <a:srgbClr val="202124"/>
                </a:solidFill>
                <a:ea typeface="Roboto" panose="02000000000000000000" pitchFamily="2" charset="0"/>
                <a:cs typeface="Roboto" panose="02000000000000000000" pitchFamily="2" charset="0"/>
              </a:rPr>
              <a:t>Yes, n</a:t>
            </a:r>
            <a:r>
              <a:rPr lang="en-US" b="0" dirty="0">
                <a:solidFill>
                  <a:srgbClr val="202124"/>
                </a:solidFill>
                <a:effectLst/>
                <a:ea typeface="Roboto" panose="02000000000000000000" pitchFamily="2" charset="0"/>
                <a:cs typeface="Roboto" panose="02000000000000000000" pitchFamily="2" charset="0"/>
              </a:rPr>
              <a:t>eed more data on hydrologic regime at surface, but also below ground</a:t>
            </a:r>
          </a:p>
          <a:p>
            <a:pPr lvl="1"/>
            <a:r>
              <a:rPr lang="en-US" b="0" dirty="0">
                <a:solidFill>
                  <a:srgbClr val="202124"/>
                </a:solidFill>
                <a:effectLst/>
                <a:ea typeface="Roboto" panose="02000000000000000000" pitchFamily="2" charset="0"/>
                <a:cs typeface="Roboto" panose="02000000000000000000" pitchFamily="2" charset="0"/>
              </a:rPr>
              <a:t>We are behind and should set a more re</a:t>
            </a:r>
            <a:r>
              <a:rPr lang="en-US" dirty="0">
                <a:solidFill>
                  <a:srgbClr val="202124"/>
                </a:solidFill>
                <a:ea typeface="Roboto" panose="02000000000000000000" pitchFamily="2" charset="0"/>
                <a:cs typeface="Roboto" panose="02000000000000000000" pitchFamily="2" charset="0"/>
              </a:rPr>
              <a:t>alistic time goal of 10 years from now</a:t>
            </a:r>
          </a:p>
          <a:p>
            <a:pPr lvl="1"/>
            <a:r>
              <a:rPr lang="en-US" dirty="0">
                <a:solidFill>
                  <a:srgbClr val="202124"/>
                </a:solidFill>
                <a:ea typeface="Roboto" panose="02000000000000000000" pitchFamily="2" charset="0"/>
                <a:cs typeface="Roboto" panose="02000000000000000000" pitchFamily="2" charset="0"/>
              </a:rPr>
              <a:t>Need more concerted effort for species monitoring, otherwise we will not meet </a:t>
            </a:r>
            <a:r>
              <a:rPr lang="en-US" dirty="0" err="1">
                <a:solidFill>
                  <a:srgbClr val="202124"/>
                </a:solidFill>
                <a:ea typeface="Roboto" panose="02000000000000000000" pitchFamily="2" charset="0"/>
                <a:cs typeface="Roboto" panose="02000000000000000000" pitchFamily="2" charset="0"/>
              </a:rPr>
              <a:t>bioclassification</a:t>
            </a:r>
            <a:r>
              <a:rPr lang="en-US" dirty="0">
                <a:solidFill>
                  <a:srgbClr val="202124"/>
                </a:solidFill>
                <a:ea typeface="Roboto" panose="02000000000000000000" pitchFamily="2" charset="0"/>
                <a:cs typeface="Roboto" panose="02000000000000000000" pitchFamily="2" charset="0"/>
              </a:rPr>
              <a:t> goals</a:t>
            </a:r>
          </a:p>
          <a:p>
            <a:pPr lvl="1"/>
            <a:r>
              <a:rPr lang="en-US" b="0" dirty="0">
                <a:solidFill>
                  <a:srgbClr val="202124"/>
                </a:solidFill>
                <a:effectLst/>
                <a:ea typeface="Roboto" panose="02000000000000000000" pitchFamily="2" charset="0"/>
                <a:cs typeface="Roboto" panose="02000000000000000000" pitchFamily="2" charset="0"/>
              </a:rPr>
              <a:t>Goals are too broad </a:t>
            </a:r>
            <a:r>
              <a:rPr lang="en-US" dirty="0">
                <a:solidFill>
                  <a:srgbClr val="202124"/>
                </a:solidFill>
                <a:ea typeface="Roboto" panose="02000000000000000000" pitchFamily="2" charset="0"/>
                <a:cs typeface="Roboto" panose="02000000000000000000" pitchFamily="2" charset="0"/>
              </a:rPr>
              <a:t>and </a:t>
            </a:r>
            <a:r>
              <a:rPr lang="en-US" b="0" dirty="0">
                <a:solidFill>
                  <a:srgbClr val="202124"/>
                </a:solidFill>
                <a:effectLst/>
                <a:ea typeface="Roboto" panose="02000000000000000000" pitchFamily="2" charset="0"/>
                <a:cs typeface="Roboto" panose="02000000000000000000" pitchFamily="2" charset="0"/>
              </a:rPr>
              <a:t>hard to </a:t>
            </a:r>
            <a:r>
              <a:rPr lang="en-US" dirty="0">
                <a:solidFill>
                  <a:srgbClr val="202124"/>
                </a:solidFill>
                <a:ea typeface="Roboto" panose="02000000000000000000" pitchFamily="2" charset="0"/>
                <a:cs typeface="Roboto" panose="02000000000000000000" pitchFamily="2" charset="0"/>
              </a:rPr>
              <a:t>measure. Would benefit from:</a:t>
            </a:r>
          </a:p>
          <a:p>
            <a:pPr lvl="2">
              <a:buFont typeface="Arial" panose="020B0604020202020204" pitchFamily="34" charset="0"/>
              <a:buChar char="•"/>
            </a:pPr>
            <a:r>
              <a:rPr lang="en-US" dirty="0">
                <a:solidFill>
                  <a:srgbClr val="202124"/>
                </a:solidFill>
                <a:ea typeface="Roboto" panose="02000000000000000000" pitchFamily="2" charset="0"/>
                <a:cs typeface="Roboto" panose="02000000000000000000" pitchFamily="2" charset="0"/>
              </a:rPr>
              <a:t>More specific goals (e.g. restore baseflows in Drowning Creek, mitigate flooding on Lower Little River, etc.)</a:t>
            </a:r>
          </a:p>
          <a:p>
            <a:pPr lvl="2">
              <a:buFont typeface="Arial" panose="020B0604020202020204" pitchFamily="34" charset="0"/>
              <a:buChar char="•"/>
            </a:pPr>
            <a:r>
              <a:rPr lang="en-US" dirty="0">
                <a:solidFill>
                  <a:srgbClr val="202124"/>
                </a:solidFill>
                <a:ea typeface="Roboto" panose="02000000000000000000" pitchFamily="2" charset="0"/>
                <a:cs typeface="Roboto" panose="02000000000000000000" pitchFamily="2" charset="0"/>
              </a:rPr>
              <a:t>More intermediate goals that are achievable and demonstrate tangible progress</a:t>
            </a:r>
          </a:p>
        </p:txBody>
      </p:sp>
    </p:spTree>
    <p:extLst>
      <p:ext uri="{BB962C8B-B14F-4D97-AF65-F5344CB8AC3E}">
        <p14:creationId xmlns:p14="http://schemas.microsoft.com/office/powerpoint/2010/main" val="11377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8C30A-1FC4-21EF-5645-13149B8841D1}"/>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
        <p:nvSpPr>
          <p:cNvPr id="6" name="Text Placeholder 5">
            <a:extLst>
              <a:ext uri="{FF2B5EF4-FFF2-40B4-BE49-F238E27FC236}">
                <a16:creationId xmlns:a16="http://schemas.microsoft.com/office/drawing/2014/main" id="{7FB03A97-4DBB-6F8E-5BA3-53600C9A216A}"/>
              </a:ext>
            </a:extLst>
          </p:cNvPr>
          <p:cNvSpPr>
            <a:spLocks noGrp="1"/>
          </p:cNvSpPr>
          <p:nvPr>
            <p:ph type="body" sz="half" idx="2"/>
          </p:nvPr>
        </p:nvSpPr>
        <p:spPr>
          <a:xfrm>
            <a:off x="457200" y="2139192"/>
            <a:ext cx="3200400" cy="4166011"/>
          </a:xfrm>
        </p:spPr>
        <p:txBody>
          <a:bodyPr/>
          <a:lstStyle/>
          <a:p>
            <a:pPr>
              <a:buClr>
                <a:schemeClr val="bg1"/>
              </a:buClr>
              <a:buSzPct val="110000"/>
            </a:pPr>
            <a:r>
              <a:rPr lang="en-US" b="1" dirty="0"/>
              <a:t>Partnership coordinator:</a:t>
            </a:r>
            <a:endParaRPr lang="en-US" dirty="0"/>
          </a:p>
          <a:p>
            <a:pPr marL="285750" indent="-285750">
              <a:buClr>
                <a:schemeClr val="bg1"/>
              </a:buClr>
              <a:buSzPct val="110000"/>
              <a:buFont typeface="Arial" panose="020B0604020202020204" pitchFamily="34" charset="0"/>
              <a:buChar char="•"/>
            </a:pPr>
            <a:r>
              <a:rPr lang="en-US" dirty="0"/>
              <a:t>Essential for:</a:t>
            </a:r>
          </a:p>
          <a:p>
            <a:pPr marL="742950" lvl="1" indent="-285750">
              <a:buClr>
                <a:schemeClr val="bg1"/>
              </a:buClr>
              <a:buSzPct val="110000"/>
              <a:buFont typeface="Arial" panose="020B0604020202020204" pitchFamily="34" charset="0"/>
              <a:buChar char="•"/>
            </a:pPr>
            <a:r>
              <a:rPr lang="en-US" sz="1400" dirty="0">
                <a:solidFill>
                  <a:schemeClr val="bg1"/>
                </a:solidFill>
              </a:rPr>
              <a:t>Herding partnership</a:t>
            </a:r>
          </a:p>
          <a:p>
            <a:pPr marL="742950" lvl="1" indent="-285750">
              <a:buClr>
                <a:schemeClr val="bg1"/>
              </a:buClr>
              <a:buSzPct val="110000"/>
              <a:buFont typeface="Arial" panose="020B0604020202020204" pitchFamily="34" charset="0"/>
              <a:buChar char="•"/>
            </a:pPr>
            <a:r>
              <a:rPr lang="en-US" sz="1400" dirty="0">
                <a:solidFill>
                  <a:schemeClr val="bg1"/>
                </a:solidFill>
              </a:rPr>
              <a:t>Synthesizing work and results of partners</a:t>
            </a:r>
          </a:p>
          <a:p>
            <a:pPr marL="742950" lvl="1" indent="-285750">
              <a:buClr>
                <a:schemeClr val="bg1"/>
              </a:buClr>
              <a:buSzPct val="110000"/>
              <a:buFont typeface="Arial" panose="020B0604020202020204" pitchFamily="34" charset="0"/>
              <a:buChar char="•"/>
            </a:pPr>
            <a:r>
              <a:rPr lang="en-US" sz="1400" dirty="0">
                <a:solidFill>
                  <a:schemeClr val="bg1"/>
                </a:solidFill>
              </a:rPr>
              <a:t>Keeping partnership on track</a:t>
            </a:r>
          </a:p>
          <a:p>
            <a:pPr marL="742950" lvl="1" indent="-285750">
              <a:buClr>
                <a:schemeClr val="bg1"/>
              </a:buClr>
              <a:buSzPct val="110000"/>
              <a:buFont typeface="Arial" panose="020B0604020202020204" pitchFamily="34" charset="0"/>
              <a:buChar char="•"/>
            </a:pPr>
            <a:r>
              <a:rPr lang="en-US" sz="1400" dirty="0">
                <a:solidFill>
                  <a:schemeClr val="bg1"/>
                </a:solidFill>
              </a:rPr>
              <a:t>Internal and external communications</a:t>
            </a:r>
          </a:p>
          <a:p>
            <a:pPr marL="742950" lvl="1" indent="-285750">
              <a:buClr>
                <a:schemeClr val="bg1"/>
              </a:buClr>
              <a:buSzPct val="110000"/>
              <a:buFont typeface="Arial" panose="020B0604020202020204" pitchFamily="34" charset="0"/>
              <a:buChar char="•"/>
            </a:pPr>
            <a:r>
              <a:rPr lang="en-US" sz="1400" dirty="0">
                <a:solidFill>
                  <a:schemeClr val="bg1"/>
                </a:solidFill>
              </a:rPr>
              <a:t>Meeting coordination</a:t>
            </a:r>
          </a:p>
          <a:p>
            <a:pPr marL="285750" indent="-285750">
              <a:buClr>
                <a:schemeClr val="bg1"/>
              </a:buClr>
              <a:buSzPct val="110000"/>
              <a:buFont typeface="Arial" panose="020B0604020202020204" pitchFamily="34" charset="0"/>
              <a:buChar char="•"/>
            </a:pPr>
            <a:r>
              <a:rPr lang="en-US" dirty="0"/>
              <a:t>Provides some stability where ORISE has high turnover</a:t>
            </a:r>
          </a:p>
          <a:p>
            <a:pPr marL="285750" indent="-285750">
              <a:buClr>
                <a:schemeClr val="bg1"/>
              </a:buClr>
              <a:buSzPct val="110000"/>
              <a:buFont typeface="Arial" panose="020B0604020202020204" pitchFamily="34" charset="0"/>
              <a:buChar char="•"/>
            </a:pPr>
            <a:r>
              <a:rPr lang="en-US" dirty="0"/>
              <a:t>Some responsibilities could be spread among more people</a:t>
            </a:r>
          </a:p>
        </p:txBody>
      </p:sp>
      <p:pic>
        <p:nvPicPr>
          <p:cNvPr id="1026" name="Picture 2" descr="Forms response chart. Question title: Partnership Coordinator. Number of responses: 12 responses.">
            <a:extLst>
              <a:ext uri="{FF2B5EF4-FFF2-40B4-BE49-F238E27FC236}">
                <a16:creationId xmlns:a16="http://schemas.microsoft.com/office/drawing/2014/main" id="{3DA44A41-61E0-3F2F-C7BE-50DC5FFB4A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9403" y="1563032"/>
            <a:ext cx="7849936" cy="373193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764624-8F8A-1FEE-1A23-BA3BD360FCB2}"/>
              </a:ext>
            </a:extLst>
          </p:cNvPr>
          <p:cNvSpPr txBox="1"/>
          <p:nvPr/>
        </p:nvSpPr>
        <p:spPr>
          <a:xfrm>
            <a:off x="11115412" y="2691607"/>
            <a:ext cx="469783" cy="369332"/>
          </a:xfrm>
          <a:prstGeom prst="rect">
            <a:avLst/>
          </a:prstGeom>
          <a:noFill/>
        </p:spPr>
        <p:txBody>
          <a:bodyPr wrap="square" rtlCol="0">
            <a:spAutoFit/>
          </a:bodyPr>
          <a:lstStyle/>
          <a:p>
            <a:r>
              <a:rPr lang="en-US" b="1" dirty="0">
                <a:solidFill>
                  <a:schemeClr val="accent3">
                    <a:lumMod val="75000"/>
                  </a:schemeClr>
                </a:solidFill>
              </a:rPr>
              <a:t>+1</a:t>
            </a:r>
          </a:p>
        </p:txBody>
      </p:sp>
    </p:spTree>
    <p:extLst>
      <p:ext uri="{BB962C8B-B14F-4D97-AF65-F5344CB8AC3E}">
        <p14:creationId xmlns:p14="http://schemas.microsoft.com/office/powerpoint/2010/main" val="359654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71FE-DCD1-BC2E-73CB-8F17ADEF1C74}"/>
              </a:ext>
            </a:extLst>
          </p:cNvPr>
          <p:cNvSpPr>
            <a:spLocks noGrp="1"/>
          </p:cNvSpPr>
          <p:nvPr>
            <p:ph type="title"/>
          </p:nvPr>
        </p:nvSpPr>
        <p:spPr/>
        <p:txBody>
          <a:bodyPr>
            <a:normAutofit fontScale="90000"/>
          </a:bodyPr>
          <a:lstStyle/>
          <a:p>
            <a:r>
              <a:rPr lang="en-US" dirty="0"/>
              <a:t>Feedback on goals for </a:t>
            </a:r>
            <a:r>
              <a:rPr lang="en-US" dirty="0" err="1"/>
              <a:t>Streamhead</a:t>
            </a:r>
            <a:r>
              <a:rPr lang="en-US" dirty="0"/>
              <a:t> </a:t>
            </a:r>
            <a:r>
              <a:rPr lang="en-US" dirty="0" err="1"/>
              <a:t>Pocosins</a:t>
            </a:r>
            <a:r>
              <a:rPr lang="en-US" dirty="0"/>
              <a:t> and Seeps</a:t>
            </a:r>
          </a:p>
        </p:txBody>
      </p:sp>
      <p:pic>
        <p:nvPicPr>
          <p:cNvPr id="5" name="Picture 4">
            <a:extLst>
              <a:ext uri="{FF2B5EF4-FFF2-40B4-BE49-F238E27FC236}">
                <a16:creationId xmlns:a16="http://schemas.microsoft.com/office/drawing/2014/main" id="{4C52C205-36C0-A97A-D92E-941538F01D4C}"/>
              </a:ext>
            </a:extLst>
          </p:cNvPr>
          <p:cNvPicPr>
            <a:picLocks noChangeAspect="1"/>
          </p:cNvPicPr>
          <p:nvPr/>
        </p:nvPicPr>
        <p:blipFill>
          <a:blip r:embed="rId2">
            <a:extLst>
              <a:ext uri="{28A0092B-C50C-407E-A947-70E740481C1C}">
                <a14:useLocalDpi xmlns:a14="http://schemas.microsoft.com/office/drawing/2010/main" val="0"/>
              </a:ext>
            </a:extLst>
          </a:blip>
          <a:srcRect l="64" r="64"/>
          <a:stretch/>
        </p:blipFill>
        <p:spPr>
          <a:xfrm>
            <a:off x="278495" y="3429000"/>
            <a:ext cx="3557810" cy="2671800"/>
          </a:xfrm>
          <a:prstGeom prst="rect">
            <a:avLst/>
          </a:prstGeom>
          <a:ln w="19050">
            <a:solidFill>
              <a:srgbClr val="E48312"/>
            </a:solidFill>
          </a:ln>
        </p:spPr>
      </p:pic>
      <p:sp>
        <p:nvSpPr>
          <p:cNvPr id="6" name="Content Placeholder 2">
            <a:extLst>
              <a:ext uri="{FF2B5EF4-FFF2-40B4-BE49-F238E27FC236}">
                <a16:creationId xmlns:a16="http://schemas.microsoft.com/office/drawing/2014/main" id="{061C77AC-B24A-58EB-B820-50790F747AAE}"/>
              </a:ext>
            </a:extLst>
          </p:cNvPr>
          <p:cNvSpPr>
            <a:spLocks noGrp="1"/>
          </p:cNvSpPr>
          <p:nvPr>
            <p:ph idx="1"/>
          </p:nvPr>
        </p:nvSpPr>
        <p:spPr>
          <a:xfrm>
            <a:off x="4465468" y="594359"/>
            <a:ext cx="7331476" cy="5544993"/>
          </a:xfrm>
        </p:spPr>
        <p:txBody>
          <a:bodyPr>
            <a:normAutofit/>
          </a:bodyPr>
          <a:lstStyle/>
          <a:p>
            <a:pPr lvl="1"/>
            <a:r>
              <a:rPr lang="en-US" b="0" dirty="0">
                <a:solidFill>
                  <a:srgbClr val="202124"/>
                </a:solidFill>
                <a:effectLst/>
              </a:rPr>
              <a:t>Overall accurate reflection of organization goals for those who took survey, but all agree are too ambitious</a:t>
            </a:r>
          </a:p>
          <a:p>
            <a:pPr lvl="1"/>
            <a:r>
              <a:rPr lang="en-US" dirty="0">
                <a:solidFill>
                  <a:srgbClr val="202124"/>
                </a:solidFill>
              </a:rPr>
              <a:t>Need more data before we can define any tangible goals</a:t>
            </a:r>
          </a:p>
          <a:p>
            <a:pPr lvl="1"/>
            <a:r>
              <a:rPr lang="en-US" dirty="0">
                <a:solidFill>
                  <a:srgbClr val="202124"/>
                </a:solidFill>
              </a:rPr>
              <a:t>Might be better to have an indicator-species-approach here to start with as we learn more about these systems</a:t>
            </a:r>
            <a:endParaRPr lang="en-US" dirty="0"/>
          </a:p>
        </p:txBody>
      </p:sp>
    </p:spTree>
    <p:extLst>
      <p:ext uri="{BB962C8B-B14F-4D97-AF65-F5344CB8AC3E}">
        <p14:creationId xmlns:p14="http://schemas.microsoft.com/office/powerpoint/2010/main" val="17800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CCBA9-E70A-B95B-E0FD-84342A552013}"/>
              </a:ext>
            </a:extLst>
          </p:cNvPr>
          <p:cNvSpPr>
            <a:spLocks noGrp="1"/>
          </p:cNvSpPr>
          <p:nvPr>
            <p:ph type="body" idx="1"/>
          </p:nvPr>
        </p:nvSpPr>
        <p:spPr>
          <a:xfrm>
            <a:off x="1097280" y="435006"/>
            <a:ext cx="4937760" cy="1090886"/>
          </a:xfrm>
        </p:spPr>
        <p:txBody>
          <a:bodyPr/>
          <a:lstStyle/>
          <a:p>
            <a:r>
              <a:rPr lang="en-US" dirty="0"/>
              <a:t>What goals are critical but not currently represented?</a:t>
            </a:r>
          </a:p>
        </p:txBody>
      </p:sp>
      <p:sp>
        <p:nvSpPr>
          <p:cNvPr id="4" name="Content Placeholder 3">
            <a:extLst>
              <a:ext uri="{FF2B5EF4-FFF2-40B4-BE49-F238E27FC236}">
                <a16:creationId xmlns:a16="http://schemas.microsoft.com/office/drawing/2014/main" id="{D1F309B2-E917-7438-4EF2-11F5988873AB}"/>
              </a:ext>
            </a:extLst>
          </p:cNvPr>
          <p:cNvSpPr>
            <a:spLocks noGrp="1"/>
          </p:cNvSpPr>
          <p:nvPr>
            <p:ph sz="half" idx="2"/>
          </p:nvPr>
        </p:nvSpPr>
        <p:spPr>
          <a:xfrm>
            <a:off x="1097280" y="2077375"/>
            <a:ext cx="4937760" cy="3883159"/>
          </a:xfrm>
        </p:spPr>
        <p:txBody>
          <a:bodyPr>
            <a:normAutofit lnSpcReduction="10000"/>
          </a:bodyPr>
          <a:lstStyle/>
          <a:p>
            <a:pPr lvl="1"/>
            <a:r>
              <a:rPr lang="en-US" dirty="0"/>
              <a:t>Active management of private lands</a:t>
            </a:r>
          </a:p>
          <a:p>
            <a:pPr lvl="1"/>
            <a:r>
              <a:rPr lang="en-US" dirty="0"/>
              <a:t>Concerted efforts in Carolina bay complexes</a:t>
            </a:r>
          </a:p>
          <a:p>
            <a:pPr lvl="1"/>
            <a:r>
              <a:rPr lang="en-US" dirty="0"/>
              <a:t>Curbing development</a:t>
            </a:r>
          </a:p>
          <a:p>
            <a:pPr lvl="1"/>
            <a:r>
              <a:rPr lang="en-US" dirty="0"/>
              <a:t>As strong a focus on other T &amp; E species as RCW has</a:t>
            </a:r>
          </a:p>
          <a:p>
            <a:pPr lvl="1"/>
            <a:r>
              <a:rPr lang="en-US" dirty="0"/>
              <a:t>Key is to focus on goals that all/most partners commonly share. Exceeding 500 PBGs was seen as beneficial to every partner, it was a tangible, understandable, and achievable goal, and most partners could influence progress towards the goal in some way. Achieving that goal brought a lot of additional conservation (and even Army training) goals along with it. We need to identify the next goal that meets all these criteria and elevate it to the headline.</a:t>
            </a:r>
          </a:p>
        </p:txBody>
      </p:sp>
      <p:sp>
        <p:nvSpPr>
          <p:cNvPr id="5" name="Text Placeholder 4">
            <a:extLst>
              <a:ext uri="{FF2B5EF4-FFF2-40B4-BE49-F238E27FC236}">
                <a16:creationId xmlns:a16="http://schemas.microsoft.com/office/drawing/2014/main" id="{2142B759-C4F5-CB01-5E3A-89C5B8F50D28}"/>
              </a:ext>
            </a:extLst>
          </p:cNvPr>
          <p:cNvSpPr>
            <a:spLocks noGrp="1"/>
          </p:cNvSpPr>
          <p:nvPr>
            <p:ph type="body" sz="quarter" idx="3"/>
          </p:nvPr>
        </p:nvSpPr>
        <p:spPr>
          <a:xfrm>
            <a:off x="6217920" y="435006"/>
            <a:ext cx="4937760" cy="1090886"/>
          </a:xfrm>
        </p:spPr>
        <p:txBody>
          <a:bodyPr/>
          <a:lstStyle/>
          <a:p>
            <a:r>
              <a:rPr lang="en-US" dirty="0"/>
              <a:t>What goals should be highest priority going forward?</a:t>
            </a:r>
          </a:p>
        </p:txBody>
      </p:sp>
      <p:sp>
        <p:nvSpPr>
          <p:cNvPr id="6" name="Content Placeholder 5">
            <a:extLst>
              <a:ext uri="{FF2B5EF4-FFF2-40B4-BE49-F238E27FC236}">
                <a16:creationId xmlns:a16="http://schemas.microsoft.com/office/drawing/2014/main" id="{13F044B8-8E2F-43C1-2CD4-BC326A558327}"/>
              </a:ext>
            </a:extLst>
          </p:cNvPr>
          <p:cNvSpPr>
            <a:spLocks noGrp="1"/>
          </p:cNvSpPr>
          <p:nvPr>
            <p:ph sz="quarter" idx="4"/>
          </p:nvPr>
        </p:nvSpPr>
        <p:spPr>
          <a:xfrm>
            <a:off x="6217920" y="2077375"/>
            <a:ext cx="4937760" cy="3883159"/>
          </a:xfrm>
        </p:spPr>
        <p:txBody>
          <a:bodyPr>
            <a:noAutofit/>
          </a:bodyPr>
          <a:lstStyle/>
          <a:p>
            <a:pPr lvl="1"/>
            <a:r>
              <a:rPr lang="en-US" b="0" dirty="0">
                <a:solidFill>
                  <a:srgbClr val="202124"/>
                </a:solidFill>
                <a:effectLst/>
              </a:rPr>
              <a:t>Connecting </a:t>
            </a:r>
            <a:r>
              <a:rPr lang="en-US" dirty="0"/>
              <a:t>public</a:t>
            </a:r>
            <a:r>
              <a:rPr lang="en-US" b="0" dirty="0">
                <a:solidFill>
                  <a:srgbClr val="202124"/>
                </a:solidFill>
                <a:effectLst/>
              </a:rPr>
              <a:t> and protected lands with the involvement and input of private landowners</a:t>
            </a:r>
          </a:p>
          <a:p>
            <a:pPr lvl="1"/>
            <a:r>
              <a:rPr lang="en-US" dirty="0">
                <a:solidFill>
                  <a:srgbClr val="202124"/>
                </a:solidFill>
              </a:rPr>
              <a:t>B</a:t>
            </a:r>
            <a:r>
              <a:rPr lang="en-US" b="0" dirty="0">
                <a:solidFill>
                  <a:srgbClr val="202124"/>
                </a:solidFill>
                <a:effectLst/>
              </a:rPr>
              <a:t>etter communication about the Partnership's work to the larger </a:t>
            </a:r>
            <a:r>
              <a:rPr lang="en-US" dirty="0"/>
              <a:t>population</a:t>
            </a:r>
          </a:p>
          <a:p>
            <a:pPr lvl="1"/>
            <a:r>
              <a:rPr lang="en-US" b="0" dirty="0">
                <a:solidFill>
                  <a:srgbClr val="202124"/>
                </a:solidFill>
                <a:effectLst/>
              </a:rPr>
              <a:t>Establishing new objectives and goals, as well as looking for additional funding sources</a:t>
            </a:r>
          </a:p>
          <a:p>
            <a:pPr lvl="1"/>
            <a:r>
              <a:rPr lang="en-US" b="0" dirty="0">
                <a:solidFill>
                  <a:srgbClr val="202124"/>
                </a:solidFill>
                <a:effectLst/>
              </a:rPr>
              <a:t>Preventing extinction, protection in cores and corridors, and curbing development</a:t>
            </a:r>
          </a:p>
          <a:p>
            <a:pPr lvl="1"/>
            <a:r>
              <a:rPr lang="en-US" b="0" dirty="0">
                <a:solidFill>
                  <a:srgbClr val="202124"/>
                </a:solidFill>
                <a:effectLst/>
              </a:rPr>
              <a:t>Increased efforts in protecting species to be up-listed</a:t>
            </a:r>
          </a:p>
          <a:p>
            <a:pPr lvl="1"/>
            <a:r>
              <a:rPr lang="en-US" b="0" dirty="0">
                <a:solidFill>
                  <a:srgbClr val="202124"/>
                </a:solidFill>
                <a:effectLst/>
              </a:rPr>
              <a:t>ALRI goal around Maintenance Class longleaf</a:t>
            </a:r>
          </a:p>
        </p:txBody>
      </p:sp>
    </p:spTree>
    <p:extLst>
      <p:ext uri="{BB962C8B-B14F-4D97-AF65-F5344CB8AC3E}">
        <p14:creationId xmlns:p14="http://schemas.microsoft.com/office/powerpoint/2010/main" val="21759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How actively involved in the NCSCP are you currently?. Number of responses: 12 responses.">
            <a:extLst>
              <a:ext uri="{FF2B5EF4-FFF2-40B4-BE49-F238E27FC236}">
                <a16:creationId xmlns:a16="http://schemas.microsoft.com/office/drawing/2014/main" id="{1E290F46-64C5-CAB3-1EC3-5ECF1DBA7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1" y="29642"/>
            <a:ext cx="6504494" cy="3092175"/>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7172" name="Picture 4" descr="Forms response chart. Question title: How, specifically, do you interact with the NCSCP?. Number of responses: 11 responses.">
            <a:extLst>
              <a:ext uri="{FF2B5EF4-FFF2-40B4-BE49-F238E27FC236}">
                <a16:creationId xmlns:a16="http://schemas.microsoft.com/office/drawing/2014/main" id="{86EA0403-277F-E825-BD4D-BB4C638F3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119" y="3121817"/>
            <a:ext cx="7815505" cy="3715419"/>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5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3D9ACF-AD34-F162-358D-8B0C904E9414}"/>
              </a:ext>
            </a:extLst>
          </p:cNvPr>
          <p:cNvSpPr>
            <a:spLocks noGrp="1"/>
          </p:cNvSpPr>
          <p:nvPr>
            <p:ph type="body" idx="1"/>
          </p:nvPr>
        </p:nvSpPr>
        <p:spPr>
          <a:xfrm>
            <a:off x="1097280" y="727465"/>
            <a:ext cx="4937760" cy="736282"/>
          </a:xfrm>
        </p:spPr>
        <p:txBody>
          <a:bodyPr/>
          <a:lstStyle/>
          <a:p>
            <a:r>
              <a:rPr lang="en-US" dirty="0"/>
              <a:t>Barriers to participation</a:t>
            </a:r>
          </a:p>
        </p:txBody>
      </p:sp>
      <p:pic>
        <p:nvPicPr>
          <p:cNvPr id="8" name="Content Placeholder 7" descr="Alarm clock outline">
            <a:extLst>
              <a:ext uri="{FF2B5EF4-FFF2-40B4-BE49-F238E27FC236}">
                <a16:creationId xmlns:a16="http://schemas.microsoft.com/office/drawing/2014/main" id="{042F85E7-5CD7-90A8-6E47-62A4C3E09BD2}"/>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0527" y="2032986"/>
            <a:ext cx="3737499" cy="3737499"/>
          </a:xfrm>
        </p:spPr>
      </p:pic>
      <p:sp>
        <p:nvSpPr>
          <p:cNvPr id="5" name="Text Placeholder 4">
            <a:extLst>
              <a:ext uri="{FF2B5EF4-FFF2-40B4-BE49-F238E27FC236}">
                <a16:creationId xmlns:a16="http://schemas.microsoft.com/office/drawing/2014/main" id="{5119EC49-8622-28B4-EF98-17FA7735B0C8}"/>
              </a:ext>
            </a:extLst>
          </p:cNvPr>
          <p:cNvSpPr>
            <a:spLocks noGrp="1"/>
          </p:cNvSpPr>
          <p:nvPr>
            <p:ph type="body" sz="quarter" idx="3"/>
          </p:nvPr>
        </p:nvSpPr>
        <p:spPr>
          <a:xfrm>
            <a:off x="6217920" y="727465"/>
            <a:ext cx="4937760" cy="736282"/>
          </a:xfrm>
        </p:spPr>
        <p:txBody>
          <a:bodyPr/>
          <a:lstStyle/>
          <a:p>
            <a:r>
              <a:rPr lang="en-US" dirty="0"/>
              <a:t>ways to increase involvement</a:t>
            </a:r>
          </a:p>
        </p:txBody>
      </p:sp>
      <p:sp>
        <p:nvSpPr>
          <p:cNvPr id="6" name="Content Placeholder 5">
            <a:extLst>
              <a:ext uri="{FF2B5EF4-FFF2-40B4-BE49-F238E27FC236}">
                <a16:creationId xmlns:a16="http://schemas.microsoft.com/office/drawing/2014/main" id="{2F6728C1-52B9-86C7-4C10-806EF94AA35B}"/>
              </a:ext>
            </a:extLst>
          </p:cNvPr>
          <p:cNvSpPr>
            <a:spLocks noGrp="1"/>
          </p:cNvSpPr>
          <p:nvPr>
            <p:ph sz="quarter" idx="4"/>
          </p:nvPr>
        </p:nvSpPr>
        <p:spPr>
          <a:xfrm>
            <a:off x="6217920" y="2032986"/>
            <a:ext cx="4937760" cy="3927548"/>
          </a:xfrm>
        </p:spPr>
        <p:txBody>
          <a:bodyPr/>
          <a:lstStyle/>
          <a:p>
            <a:pPr lvl="1"/>
            <a:r>
              <a:rPr lang="en-US" dirty="0"/>
              <a:t>More alignment with job requirements</a:t>
            </a:r>
          </a:p>
          <a:p>
            <a:pPr lvl="1"/>
            <a:r>
              <a:rPr lang="en-US" dirty="0"/>
              <a:t>If there were specific roles and responsibilities</a:t>
            </a:r>
          </a:p>
          <a:p>
            <a:pPr lvl="1"/>
            <a:r>
              <a:rPr lang="en-US" dirty="0"/>
              <a:t>More field tours</a:t>
            </a:r>
          </a:p>
          <a:p>
            <a:pPr lvl="1"/>
            <a:r>
              <a:rPr lang="en-US" dirty="0"/>
              <a:t>Home baked cookies</a:t>
            </a:r>
          </a:p>
        </p:txBody>
      </p:sp>
    </p:spTree>
    <p:extLst>
      <p:ext uri="{BB962C8B-B14F-4D97-AF65-F5344CB8AC3E}">
        <p14:creationId xmlns:p14="http://schemas.microsoft.com/office/powerpoint/2010/main" val="278719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EC09-474E-A895-A413-46526F9DEB40}"/>
              </a:ext>
            </a:extLst>
          </p:cNvPr>
          <p:cNvSpPr>
            <a:spLocks noGrp="1"/>
          </p:cNvSpPr>
          <p:nvPr>
            <p:ph type="title"/>
          </p:nvPr>
        </p:nvSpPr>
        <p:spPr>
          <a:xfrm>
            <a:off x="1097280" y="286604"/>
            <a:ext cx="10058400" cy="1071680"/>
          </a:xfrm>
        </p:spPr>
        <p:txBody>
          <a:bodyPr>
            <a:normAutofit/>
          </a:bodyPr>
          <a:lstStyle/>
          <a:p>
            <a:pPr algn="ctr"/>
            <a:r>
              <a:rPr lang="en-US" sz="4000" dirty="0"/>
              <a:t>Positive experiences shared by those surveyed</a:t>
            </a:r>
          </a:p>
        </p:txBody>
      </p:sp>
      <p:sp>
        <p:nvSpPr>
          <p:cNvPr id="3" name="Content Placeholder 2">
            <a:extLst>
              <a:ext uri="{FF2B5EF4-FFF2-40B4-BE49-F238E27FC236}">
                <a16:creationId xmlns:a16="http://schemas.microsoft.com/office/drawing/2014/main" id="{DFCF5EFF-5B09-BEE7-2B10-A08ADA34C6B6}"/>
              </a:ext>
            </a:extLst>
          </p:cNvPr>
          <p:cNvSpPr>
            <a:spLocks noGrp="1"/>
          </p:cNvSpPr>
          <p:nvPr>
            <p:ph idx="1"/>
          </p:nvPr>
        </p:nvSpPr>
        <p:spPr>
          <a:xfrm>
            <a:off x="1097280" y="2148396"/>
            <a:ext cx="10058400" cy="3720698"/>
          </a:xfrm>
        </p:spPr>
        <p:txBody>
          <a:bodyPr>
            <a:normAutofit fontScale="92500" lnSpcReduction="20000"/>
          </a:bodyPr>
          <a:lstStyle/>
          <a:p>
            <a:pPr lvl="1"/>
            <a:r>
              <a:rPr lang="en-US" dirty="0">
                <a:solidFill>
                  <a:srgbClr val="202124"/>
                </a:solidFill>
              </a:rPr>
              <a:t>T</a:t>
            </a:r>
            <a:r>
              <a:rPr lang="en-US" b="0" dirty="0">
                <a:solidFill>
                  <a:srgbClr val="202124"/>
                </a:solidFill>
                <a:effectLst/>
              </a:rPr>
              <a:t>ime with partnership is seminal to how to approach conservation biology/planning, partner collaboration, and work in general</a:t>
            </a:r>
            <a:endParaRPr lang="en-US" dirty="0">
              <a:solidFill>
                <a:srgbClr val="202124"/>
              </a:solidFill>
            </a:endParaRPr>
          </a:p>
          <a:p>
            <a:pPr lvl="1"/>
            <a:r>
              <a:rPr lang="en-US" b="0" dirty="0">
                <a:solidFill>
                  <a:srgbClr val="202124"/>
                </a:solidFill>
                <a:effectLst/>
              </a:rPr>
              <a:t>Partners have become mentors &amp; friends</a:t>
            </a:r>
          </a:p>
          <a:p>
            <a:pPr lvl="1"/>
            <a:r>
              <a:rPr lang="en-US" b="0" dirty="0">
                <a:solidFill>
                  <a:srgbClr val="202124"/>
                </a:solidFill>
                <a:effectLst/>
              </a:rPr>
              <a:t>Feel it is one of the largest reasons a position was created with QF in the area. The partners highlighted a need, had the work, and had partners willing to contribute funding. The NCSCP has made it easy to establish relationships with other professionals that resulted in landowner contacts and habitat improvement.</a:t>
            </a:r>
          </a:p>
          <a:p>
            <a:pPr lvl="1"/>
            <a:r>
              <a:rPr lang="en-US" b="0" dirty="0">
                <a:solidFill>
                  <a:srgbClr val="202124"/>
                </a:solidFill>
                <a:effectLst/>
              </a:rPr>
              <a:t>Our latest format where we have content rich presentations are very important to me and the projects I'm part of</a:t>
            </a:r>
          </a:p>
          <a:p>
            <a:pPr lvl="1"/>
            <a:r>
              <a:rPr lang="en-US" b="0" dirty="0">
                <a:solidFill>
                  <a:srgbClr val="202124"/>
                </a:solidFill>
                <a:effectLst/>
              </a:rPr>
              <a:t>The opportunity to visit other lands and see how other managers are operating and handling challenges</a:t>
            </a:r>
          </a:p>
          <a:p>
            <a:pPr lvl="1"/>
            <a:r>
              <a:rPr lang="en-US" b="0" dirty="0">
                <a:solidFill>
                  <a:srgbClr val="202124"/>
                </a:solidFill>
                <a:effectLst/>
              </a:rPr>
              <a:t>Learning about conservation progress, research/monitoring reports and partner updates has been beneficial in bringing the information to my classroom and community</a:t>
            </a:r>
          </a:p>
          <a:p>
            <a:pPr lvl="1"/>
            <a:r>
              <a:rPr lang="en-US" b="0" dirty="0">
                <a:solidFill>
                  <a:srgbClr val="202124"/>
                </a:solidFill>
                <a:effectLst/>
              </a:rPr>
              <a:t>Too many to list</a:t>
            </a:r>
          </a:p>
          <a:p>
            <a:pPr lvl="1"/>
            <a:r>
              <a:rPr lang="en-US" b="0" dirty="0">
                <a:solidFill>
                  <a:srgbClr val="202124"/>
                </a:solidFill>
                <a:effectLst/>
              </a:rPr>
              <a:t>NCSCP has been a significant help in networking and building trust. </a:t>
            </a:r>
            <a:r>
              <a:rPr lang="en-US" dirty="0">
                <a:solidFill>
                  <a:srgbClr val="202124"/>
                </a:solidFill>
              </a:rPr>
              <a:t>P</a:t>
            </a:r>
            <a:r>
              <a:rPr lang="en-US" b="0" dirty="0">
                <a:solidFill>
                  <a:srgbClr val="202124"/>
                </a:solidFill>
                <a:effectLst/>
              </a:rPr>
              <a:t>layed a major role in TNC being able to protect over 24k acres of land. It was beneficial in laying the groundwork of trust and shared values that helped lead to fire crew and other resource sharing agreements between partners, and it has helped to keep us informed about what is happening within the landscape</a:t>
            </a:r>
          </a:p>
        </p:txBody>
      </p:sp>
    </p:spTree>
    <p:extLst>
      <p:ext uri="{BB962C8B-B14F-4D97-AF65-F5344CB8AC3E}">
        <p14:creationId xmlns:p14="http://schemas.microsoft.com/office/powerpoint/2010/main" val="29730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F132-2DFE-2B34-A9CF-E9E21C6AF6C3}"/>
              </a:ext>
            </a:extLst>
          </p:cNvPr>
          <p:cNvSpPr>
            <a:spLocks noGrp="1"/>
          </p:cNvSpPr>
          <p:nvPr>
            <p:ph type="title"/>
          </p:nvPr>
        </p:nvSpPr>
        <p:spPr>
          <a:xfrm>
            <a:off x="835182" y="5456637"/>
            <a:ext cx="10113264" cy="822960"/>
          </a:xfrm>
        </p:spPr>
        <p:txBody>
          <a:bodyPr/>
          <a:lstStyle/>
          <a:p>
            <a:r>
              <a:rPr lang="en-US" sz="5400" dirty="0"/>
              <a:t>Questions/Comments?</a:t>
            </a:r>
          </a:p>
        </p:txBody>
      </p:sp>
      <p:pic>
        <p:nvPicPr>
          <p:cNvPr id="6" name="Picture Placeholder 5" descr="A forest with tall trees">
            <a:extLst>
              <a:ext uri="{FF2B5EF4-FFF2-40B4-BE49-F238E27FC236}">
                <a16:creationId xmlns:a16="http://schemas.microsoft.com/office/drawing/2014/main" id="{1F8B91BE-AC1F-3FFE-A154-C5AADD96FA9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3125" b="23125"/>
          <a:stretch>
            <a:fillRect/>
          </a:stretch>
        </p:blipFill>
        <p:spPr/>
      </p:pic>
    </p:spTree>
    <p:extLst>
      <p:ext uri="{BB962C8B-B14F-4D97-AF65-F5344CB8AC3E}">
        <p14:creationId xmlns:p14="http://schemas.microsoft.com/office/powerpoint/2010/main" val="379501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B03A97-4DBB-6F8E-5BA3-53600C9A216A}"/>
              </a:ext>
            </a:extLst>
          </p:cNvPr>
          <p:cNvSpPr>
            <a:spLocks noGrp="1"/>
          </p:cNvSpPr>
          <p:nvPr>
            <p:ph type="body" sz="half" idx="2"/>
          </p:nvPr>
        </p:nvSpPr>
        <p:spPr>
          <a:xfrm>
            <a:off x="457200" y="2139192"/>
            <a:ext cx="3200400" cy="4166011"/>
          </a:xfrm>
        </p:spPr>
        <p:txBody>
          <a:bodyPr>
            <a:normAutofit lnSpcReduction="10000"/>
          </a:bodyPr>
          <a:lstStyle/>
          <a:p>
            <a:pPr>
              <a:buClr>
                <a:schemeClr val="bg1"/>
              </a:buClr>
              <a:buSzPct val="110000"/>
            </a:pPr>
            <a:r>
              <a:rPr lang="en-US" b="1" dirty="0"/>
              <a:t>ORISE Fellow:</a:t>
            </a:r>
          </a:p>
          <a:p>
            <a:pPr marL="285750" indent="-285750">
              <a:buClr>
                <a:schemeClr val="bg1"/>
              </a:buClr>
              <a:buSzPct val="110000"/>
              <a:buFont typeface="Arial" panose="020B0604020202020204" pitchFamily="34" charset="0"/>
              <a:buChar char="•"/>
            </a:pPr>
            <a:r>
              <a:rPr lang="en-US" dirty="0"/>
              <a:t>Essential for:</a:t>
            </a:r>
          </a:p>
          <a:p>
            <a:pPr marL="742950" lvl="1" indent="-285750">
              <a:buClr>
                <a:schemeClr val="bg1"/>
              </a:buClr>
              <a:buSzPct val="110000"/>
              <a:buFont typeface="Arial" panose="020B0604020202020204" pitchFamily="34" charset="0"/>
              <a:buChar char="•"/>
            </a:pPr>
            <a:r>
              <a:rPr lang="en-US" sz="1400" dirty="0">
                <a:solidFill>
                  <a:schemeClr val="bg1"/>
                </a:solidFill>
              </a:rPr>
              <a:t>Supporting coordinator, who can only do so much</a:t>
            </a:r>
          </a:p>
          <a:p>
            <a:pPr marL="742950" lvl="1" indent="-285750">
              <a:buClr>
                <a:schemeClr val="bg1"/>
              </a:buClr>
              <a:buSzPct val="110000"/>
              <a:buFont typeface="Arial" panose="020B0604020202020204" pitchFamily="34" charset="0"/>
              <a:buChar char="•"/>
            </a:pPr>
            <a:r>
              <a:rPr lang="en-US" sz="1400" dirty="0">
                <a:solidFill>
                  <a:schemeClr val="bg1"/>
                </a:solidFill>
              </a:rPr>
              <a:t>Leading target monitoring and finding answers to knowledge gaps</a:t>
            </a:r>
          </a:p>
          <a:p>
            <a:pPr marL="742950" lvl="1" indent="-285750">
              <a:buClr>
                <a:schemeClr val="bg1"/>
              </a:buClr>
              <a:buSzPct val="110000"/>
              <a:buFont typeface="Arial" panose="020B0604020202020204" pitchFamily="34" charset="0"/>
              <a:buChar char="•"/>
            </a:pPr>
            <a:r>
              <a:rPr lang="en-US" sz="1400" dirty="0">
                <a:solidFill>
                  <a:schemeClr val="bg1"/>
                </a:solidFill>
              </a:rPr>
              <a:t>Freedom of role facilitates movement of work amongst partners</a:t>
            </a:r>
          </a:p>
          <a:p>
            <a:pPr marL="742950" lvl="1" indent="-285750">
              <a:buClr>
                <a:schemeClr val="bg1"/>
              </a:buClr>
              <a:buSzPct val="110000"/>
              <a:buFont typeface="Arial" panose="020B0604020202020204" pitchFamily="34" charset="0"/>
              <a:buChar char="•"/>
            </a:pPr>
            <a:r>
              <a:rPr lang="en-US" sz="1400" dirty="0">
                <a:solidFill>
                  <a:schemeClr val="bg1"/>
                </a:solidFill>
              </a:rPr>
              <a:t>Information dissemination, reports, meeting coordination</a:t>
            </a:r>
          </a:p>
          <a:p>
            <a:pPr marL="742950" lvl="1" indent="-285750">
              <a:buClr>
                <a:schemeClr val="bg1"/>
              </a:buClr>
              <a:buSzPct val="110000"/>
              <a:buFont typeface="Arial" panose="020B0604020202020204" pitchFamily="34" charset="0"/>
              <a:buChar char="•"/>
            </a:pPr>
            <a:r>
              <a:rPr lang="en-US" sz="1400" dirty="0">
                <a:solidFill>
                  <a:schemeClr val="bg1"/>
                </a:solidFill>
              </a:rPr>
              <a:t>Safe Harbor program</a:t>
            </a:r>
          </a:p>
          <a:p>
            <a:pPr marL="742950" lvl="1" indent="-285750">
              <a:buClr>
                <a:schemeClr val="bg1"/>
              </a:buClr>
              <a:buSzPct val="110000"/>
              <a:buFont typeface="Arial" panose="020B0604020202020204" pitchFamily="34" charset="0"/>
              <a:buChar char="•"/>
            </a:pPr>
            <a:r>
              <a:rPr lang="en-US" sz="1400" dirty="0">
                <a:solidFill>
                  <a:schemeClr val="bg1"/>
                </a:solidFill>
              </a:rPr>
              <a:t>Secret sauce of partnership success</a:t>
            </a:r>
          </a:p>
          <a:p>
            <a:pPr marL="285750" indent="-285750">
              <a:buClr>
                <a:schemeClr val="bg1"/>
              </a:buClr>
              <a:buSzPct val="110000"/>
              <a:buFont typeface="Arial" panose="020B0604020202020204" pitchFamily="34" charset="0"/>
              <a:buChar char="•"/>
            </a:pPr>
            <a:r>
              <a:rPr lang="en-US" dirty="0"/>
              <a:t>Position has high turnover which can lead to loose ends and poor follow-up</a:t>
            </a:r>
          </a:p>
        </p:txBody>
      </p:sp>
      <p:pic>
        <p:nvPicPr>
          <p:cNvPr id="2052" name="Picture 4" descr="Forms response chart. Question title: ORISE fellow. Number of responses: 12 responses.">
            <a:extLst>
              <a:ext uri="{FF2B5EF4-FFF2-40B4-BE49-F238E27FC236}">
                <a16:creationId xmlns:a16="http://schemas.microsoft.com/office/drawing/2014/main" id="{B9895385-AA7F-469D-4F71-7A551A148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310" y="1563032"/>
            <a:ext cx="7850251" cy="373193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698A99-1620-B098-B803-F993027483CE}"/>
              </a:ext>
            </a:extLst>
          </p:cNvPr>
          <p:cNvSpPr txBox="1"/>
          <p:nvPr/>
        </p:nvSpPr>
        <p:spPr>
          <a:xfrm>
            <a:off x="11107023" y="2397992"/>
            <a:ext cx="469783" cy="369332"/>
          </a:xfrm>
          <a:prstGeom prst="rect">
            <a:avLst/>
          </a:prstGeom>
          <a:noFill/>
        </p:spPr>
        <p:txBody>
          <a:bodyPr wrap="square" rtlCol="0">
            <a:spAutoFit/>
          </a:bodyPr>
          <a:lstStyle/>
          <a:p>
            <a:r>
              <a:rPr lang="en-US" b="1" dirty="0">
                <a:solidFill>
                  <a:schemeClr val="accent3">
                    <a:lumMod val="75000"/>
                  </a:schemeClr>
                </a:solidFill>
              </a:rPr>
              <a:t>+1</a:t>
            </a:r>
          </a:p>
        </p:txBody>
      </p:sp>
      <p:sp>
        <p:nvSpPr>
          <p:cNvPr id="8" name="Title 3">
            <a:extLst>
              <a:ext uri="{FF2B5EF4-FFF2-40B4-BE49-F238E27FC236}">
                <a16:creationId xmlns:a16="http://schemas.microsoft.com/office/drawing/2014/main" id="{57D861F2-910A-9227-942A-C9E47DFBCFD1}"/>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Tree>
    <p:extLst>
      <p:ext uri="{BB962C8B-B14F-4D97-AF65-F5344CB8AC3E}">
        <p14:creationId xmlns:p14="http://schemas.microsoft.com/office/powerpoint/2010/main" val="10436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B03A97-4DBB-6F8E-5BA3-53600C9A216A}"/>
              </a:ext>
            </a:extLst>
          </p:cNvPr>
          <p:cNvSpPr>
            <a:spLocks noGrp="1"/>
          </p:cNvSpPr>
          <p:nvPr>
            <p:ph type="body" sz="half" idx="2"/>
          </p:nvPr>
        </p:nvSpPr>
        <p:spPr>
          <a:xfrm>
            <a:off x="457200" y="2139192"/>
            <a:ext cx="3200400" cy="4166011"/>
          </a:xfrm>
        </p:spPr>
        <p:txBody>
          <a:bodyPr>
            <a:normAutofit/>
          </a:bodyPr>
          <a:lstStyle/>
          <a:p>
            <a:pPr>
              <a:buClr>
                <a:schemeClr val="bg1"/>
              </a:buClr>
              <a:buSzPct val="110000"/>
            </a:pPr>
            <a:r>
              <a:rPr lang="en-US" b="1" dirty="0"/>
              <a:t>Steering Committee:</a:t>
            </a:r>
            <a:endParaRPr lang="en-US" dirty="0"/>
          </a:p>
          <a:p>
            <a:pPr marL="285750" indent="-285750">
              <a:buClr>
                <a:schemeClr val="bg1"/>
              </a:buClr>
              <a:buSzPct val="110000"/>
              <a:buFont typeface="Arial" panose="020B0604020202020204" pitchFamily="34" charset="0"/>
              <a:buChar char="•"/>
            </a:pPr>
            <a:r>
              <a:rPr lang="en-US" dirty="0"/>
              <a:t>Essential for:</a:t>
            </a:r>
          </a:p>
          <a:p>
            <a:pPr marL="742950" lvl="1" indent="-285750">
              <a:buClr>
                <a:schemeClr val="bg1"/>
              </a:buClr>
              <a:buSzPct val="110000"/>
              <a:buFont typeface="Arial" panose="020B0604020202020204" pitchFamily="34" charset="0"/>
              <a:buChar char="•"/>
            </a:pPr>
            <a:r>
              <a:rPr lang="en-US" sz="1400" dirty="0">
                <a:solidFill>
                  <a:schemeClr val="bg1"/>
                </a:solidFill>
              </a:rPr>
              <a:t>Setting and implementing long-term goals with full representation of partners</a:t>
            </a:r>
          </a:p>
          <a:p>
            <a:pPr marL="742950" lvl="1" indent="-285750">
              <a:buClr>
                <a:schemeClr val="bg1"/>
              </a:buClr>
              <a:buSzPct val="110000"/>
              <a:buFont typeface="Arial" panose="020B0604020202020204" pitchFamily="34" charset="0"/>
              <a:buChar char="•"/>
            </a:pPr>
            <a:r>
              <a:rPr lang="en-US" sz="1400" dirty="0">
                <a:solidFill>
                  <a:schemeClr val="bg1"/>
                </a:solidFill>
              </a:rPr>
              <a:t>Building awareness of partnership direction</a:t>
            </a:r>
          </a:p>
          <a:p>
            <a:pPr marL="742950" lvl="1" indent="-285750">
              <a:buClr>
                <a:schemeClr val="bg1"/>
              </a:buClr>
              <a:buSzPct val="110000"/>
              <a:buFont typeface="Arial" panose="020B0604020202020204" pitchFamily="34" charset="0"/>
              <a:buChar char="•"/>
            </a:pPr>
            <a:r>
              <a:rPr lang="en-US" sz="1400" dirty="0">
                <a:solidFill>
                  <a:schemeClr val="bg1"/>
                </a:solidFill>
              </a:rPr>
              <a:t>Reaching consensus on big changes/decisions</a:t>
            </a:r>
          </a:p>
          <a:p>
            <a:pPr marL="285750" indent="-285750">
              <a:buClr>
                <a:schemeClr val="bg1"/>
              </a:buClr>
              <a:buSzPct val="110000"/>
              <a:buFont typeface="Arial" panose="020B0604020202020204" pitchFamily="34" charset="0"/>
              <a:buChar char="•"/>
            </a:pPr>
            <a:r>
              <a:rPr lang="en-US" dirty="0"/>
              <a:t>Overall desire for more action and involvement to see value</a:t>
            </a:r>
          </a:p>
          <a:p>
            <a:pPr marL="742950" lvl="1" indent="-285750">
              <a:buClr>
                <a:schemeClr val="bg1"/>
              </a:buClr>
              <a:buSzPct val="110000"/>
              <a:buFont typeface="Arial" panose="020B0604020202020204" pitchFamily="34" charset="0"/>
              <a:buChar char="•"/>
            </a:pPr>
            <a:r>
              <a:rPr lang="en-US" sz="1400" dirty="0">
                <a:solidFill>
                  <a:schemeClr val="bg1"/>
                </a:solidFill>
              </a:rPr>
              <a:t>Would be another avenue for strengthened engagement, collaboration, and buy-in from partners</a:t>
            </a:r>
          </a:p>
          <a:p>
            <a:pPr marL="742950" lvl="1" indent="-285750">
              <a:buClr>
                <a:schemeClr val="bg1"/>
              </a:buClr>
              <a:buSzPct val="110000"/>
              <a:buFont typeface="Arial" panose="020B0604020202020204" pitchFamily="34" charset="0"/>
              <a:buChar char="•"/>
            </a:pPr>
            <a:r>
              <a:rPr lang="en-US" sz="1400" dirty="0">
                <a:solidFill>
                  <a:schemeClr val="bg1"/>
                </a:solidFill>
              </a:rPr>
              <a:t>Would increase commitment and action from partners</a:t>
            </a:r>
          </a:p>
        </p:txBody>
      </p:sp>
      <p:pic>
        <p:nvPicPr>
          <p:cNvPr id="3074" name="Picture 2" descr="Forms response chart. Question title: Steering Committee. Number of responses: 11 responses.">
            <a:extLst>
              <a:ext uri="{FF2B5EF4-FFF2-40B4-BE49-F238E27FC236}">
                <a16:creationId xmlns:a16="http://schemas.microsoft.com/office/drawing/2014/main" id="{DFAFDACF-157D-782C-0FAA-783DDB723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013" y="1556404"/>
            <a:ext cx="7878134" cy="3745191"/>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E78F456B-91F6-B381-C8FF-11584D342ACB}"/>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
        <p:nvSpPr>
          <p:cNvPr id="3" name="TextBox 2">
            <a:extLst>
              <a:ext uri="{FF2B5EF4-FFF2-40B4-BE49-F238E27FC236}">
                <a16:creationId xmlns:a16="http://schemas.microsoft.com/office/drawing/2014/main" id="{9B698A99-1620-B098-B803-F993027483CE}"/>
              </a:ext>
            </a:extLst>
          </p:cNvPr>
          <p:cNvSpPr txBox="1"/>
          <p:nvPr/>
        </p:nvSpPr>
        <p:spPr>
          <a:xfrm>
            <a:off x="11132190" y="3428999"/>
            <a:ext cx="469783" cy="369332"/>
          </a:xfrm>
          <a:prstGeom prst="rect">
            <a:avLst/>
          </a:prstGeom>
          <a:noFill/>
        </p:spPr>
        <p:txBody>
          <a:bodyPr wrap="square" rtlCol="0">
            <a:spAutoFit/>
          </a:bodyPr>
          <a:lstStyle/>
          <a:p>
            <a:r>
              <a:rPr lang="en-US" b="1" dirty="0">
                <a:solidFill>
                  <a:schemeClr val="accent3">
                    <a:lumMod val="75000"/>
                  </a:schemeClr>
                </a:solidFill>
              </a:rPr>
              <a:t>+1</a:t>
            </a:r>
          </a:p>
        </p:txBody>
      </p:sp>
    </p:spTree>
    <p:extLst>
      <p:ext uri="{BB962C8B-B14F-4D97-AF65-F5344CB8AC3E}">
        <p14:creationId xmlns:p14="http://schemas.microsoft.com/office/powerpoint/2010/main" val="102504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78F456B-91F6-B381-C8FF-11584D342ACB}"/>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pic>
        <p:nvPicPr>
          <p:cNvPr id="4098" name="Picture 2" descr="Forms response chart. Question title: Monitoring Committee. Number of responses: 10 responses.">
            <a:extLst>
              <a:ext uri="{FF2B5EF4-FFF2-40B4-BE49-F238E27FC236}">
                <a16:creationId xmlns:a16="http://schemas.microsoft.com/office/drawing/2014/main" id="{4F42F21B-6DA4-508D-E831-351E34120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266" y="1556403"/>
            <a:ext cx="7878134" cy="374519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698A99-1620-B098-B803-F993027483CE}"/>
              </a:ext>
            </a:extLst>
          </p:cNvPr>
          <p:cNvSpPr txBox="1"/>
          <p:nvPr/>
        </p:nvSpPr>
        <p:spPr>
          <a:xfrm>
            <a:off x="11132190" y="3428999"/>
            <a:ext cx="469783" cy="369332"/>
          </a:xfrm>
          <a:prstGeom prst="rect">
            <a:avLst/>
          </a:prstGeom>
          <a:noFill/>
        </p:spPr>
        <p:txBody>
          <a:bodyPr wrap="square" rtlCol="0">
            <a:spAutoFit/>
          </a:bodyPr>
          <a:lstStyle/>
          <a:p>
            <a:r>
              <a:rPr lang="en-US" b="1" dirty="0">
                <a:solidFill>
                  <a:schemeClr val="accent3">
                    <a:lumMod val="75000"/>
                  </a:schemeClr>
                </a:solidFill>
              </a:rPr>
              <a:t>+1</a:t>
            </a:r>
          </a:p>
        </p:txBody>
      </p:sp>
      <p:sp>
        <p:nvSpPr>
          <p:cNvPr id="2" name="Text Placeholder 5">
            <a:extLst>
              <a:ext uri="{FF2B5EF4-FFF2-40B4-BE49-F238E27FC236}">
                <a16:creationId xmlns:a16="http://schemas.microsoft.com/office/drawing/2014/main" id="{1C55557F-4E33-B07A-4EB9-F7235D89C9B1}"/>
              </a:ext>
            </a:extLst>
          </p:cNvPr>
          <p:cNvSpPr txBox="1">
            <a:spLocks/>
          </p:cNvSpPr>
          <p:nvPr/>
        </p:nvSpPr>
        <p:spPr>
          <a:xfrm>
            <a:off x="457200" y="2139192"/>
            <a:ext cx="3200400" cy="41660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buClr>
                <a:schemeClr val="bg1"/>
              </a:buClr>
              <a:buSzPct val="110000"/>
            </a:pPr>
            <a:r>
              <a:rPr lang="en-US" b="1" dirty="0"/>
              <a:t>Monitoring Committee:</a:t>
            </a:r>
          </a:p>
          <a:p>
            <a:pPr marL="285750" indent="-285750">
              <a:buClr>
                <a:schemeClr val="bg1"/>
              </a:buClr>
              <a:buSzPct val="110000"/>
              <a:buFont typeface="Arial" panose="020B0604020202020204" pitchFamily="34" charset="0"/>
              <a:buChar char="•"/>
            </a:pPr>
            <a:r>
              <a:rPr lang="en-US" b="1" dirty="0"/>
              <a:t>N</a:t>
            </a:r>
            <a:r>
              <a:rPr lang="en-US" dirty="0"/>
              <a:t>ot currently functioning</a:t>
            </a:r>
          </a:p>
          <a:p>
            <a:pPr marL="285750" indent="-285750">
              <a:buClr>
                <a:schemeClr val="bg1"/>
              </a:buClr>
              <a:buSzPct val="110000"/>
              <a:buFont typeface="Arial" panose="020B0604020202020204" pitchFamily="34" charset="0"/>
              <a:buChar char="•"/>
            </a:pPr>
            <a:r>
              <a:rPr lang="en-US" dirty="0"/>
              <a:t>Reserve Design Working Group can also serve this purpose but doesn’t currently</a:t>
            </a:r>
          </a:p>
          <a:p>
            <a:pPr marL="285750" indent="-285750">
              <a:buClr>
                <a:schemeClr val="bg1"/>
              </a:buClr>
              <a:buSzPct val="110000"/>
              <a:buFont typeface="Arial" panose="020B0604020202020204" pitchFamily="34" charset="0"/>
              <a:buChar char="•"/>
            </a:pPr>
            <a:r>
              <a:rPr lang="en-US" dirty="0"/>
              <a:t>ORISE fellows have largely taken the lead</a:t>
            </a:r>
          </a:p>
          <a:p>
            <a:pPr marL="285750" indent="-285750">
              <a:buClr>
                <a:schemeClr val="bg1"/>
              </a:buClr>
              <a:buSzPct val="110000"/>
              <a:buFont typeface="Arial" panose="020B0604020202020204" pitchFamily="34" charset="0"/>
              <a:buChar char="•"/>
            </a:pPr>
            <a:r>
              <a:rPr lang="en-US" dirty="0"/>
              <a:t>Overall desire for more action and involvement</a:t>
            </a:r>
          </a:p>
        </p:txBody>
      </p:sp>
    </p:spTree>
    <p:extLst>
      <p:ext uri="{BB962C8B-B14F-4D97-AF65-F5344CB8AC3E}">
        <p14:creationId xmlns:p14="http://schemas.microsoft.com/office/powerpoint/2010/main" val="386513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ms response chart. Question title: Finance Committee. Number of responses: 11 responses.">
            <a:extLst>
              <a:ext uri="{FF2B5EF4-FFF2-40B4-BE49-F238E27FC236}">
                <a16:creationId xmlns:a16="http://schemas.microsoft.com/office/drawing/2014/main" id="{C409678C-C229-7FE0-DF9B-E7B9B23CB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488" y="1741069"/>
            <a:ext cx="7878134" cy="374519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E78F456B-91F6-B381-C8FF-11584D342ACB}"/>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
        <p:nvSpPr>
          <p:cNvPr id="3" name="TextBox 2">
            <a:extLst>
              <a:ext uri="{FF2B5EF4-FFF2-40B4-BE49-F238E27FC236}">
                <a16:creationId xmlns:a16="http://schemas.microsoft.com/office/drawing/2014/main" id="{9B698A99-1620-B098-B803-F993027483CE}"/>
              </a:ext>
            </a:extLst>
          </p:cNvPr>
          <p:cNvSpPr txBox="1"/>
          <p:nvPr/>
        </p:nvSpPr>
        <p:spPr>
          <a:xfrm>
            <a:off x="11132190" y="3923950"/>
            <a:ext cx="469783" cy="369332"/>
          </a:xfrm>
          <a:prstGeom prst="rect">
            <a:avLst/>
          </a:prstGeom>
          <a:noFill/>
        </p:spPr>
        <p:txBody>
          <a:bodyPr wrap="square" rtlCol="0">
            <a:spAutoFit/>
          </a:bodyPr>
          <a:lstStyle/>
          <a:p>
            <a:r>
              <a:rPr lang="en-US" b="1" dirty="0">
                <a:solidFill>
                  <a:schemeClr val="accent3">
                    <a:lumMod val="75000"/>
                  </a:schemeClr>
                </a:solidFill>
              </a:rPr>
              <a:t>+1</a:t>
            </a:r>
          </a:p>
        </p:txBody>
      </p:sp>
      <p:sp>
        <p:nvSpPr>
          <p:cNvPr id="2" name="Text Placeholder 5">
            <a:extLst>
              <a:ext uri="{FF2B5EF4-FFF2-40B4-BE49-F238E27FC236}">
                <a16:creationId xmlns:a16="http://schemas.microsoft.com/office/drawing/2014/main" id="{1C55557F-4E33-B07A-4EB9-F7235D89C9B1}"/>
              </a:ext>
            </a:extLst>
          </p:cNvPr>
          <p:cNvSpPr txBox="1">
            <a:spLocks/>
          </p:cNvSpPr>
          <p:nvPr/>
        </p:nvSpPr>
        <p:spPr>
          <a:xfrm>
            <a:off x="457200" y="2139192"/>
            <a:ext cx="3200400" cy="41660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buClr>
                <a:schemeClr val="bg1"/>
              </a:buClr>
              <a:buSzPct val="110000"/>
            </a:pPr>
            <a:r>
              <a:rPr lang="en-US" b="1" dirty="0"/>
              <a:t>Finance Committee:</a:t>
            </a:r>
          </a:p>
          <a:p>
            <a:pPr marL="285750" indent="-285750">
              <a:buClr>
                <a:schemeClr val="bg1"/>
              </a:buClr>
              <a:buSzPct val="110000"/>
              <a:buFont typeface="Arial" panose="020B0604020202020204" pitchFamily="34" charset="0"/>
              <a:buChar char="•"/>
            </a:pPr>
            <a:r>
              <a:rPr lang="en-US" b="1" dirty="0"/>
              <a:t>C</a:t>
            </a:r>
            <a:r>
              <a:rPr lang="en-US" dirty="0"/>
              <a:t>urrently nonexistent</a:t>
            </a:r>
          </a:p>
          <a:p>
            <a:pPr marL="285750" indent="-285750">
              <a:buClr>
                <a:schemeClr val="bg1"/>
              </a:buClr>
              <a:buSzPct val="110000"/>
              <a:buFont typeface="Arial" panose="020B0604020202020204" pitchFamily="34" charset="0"/>
              <a:buChar char="•"/>
            </a:pPr>
            <a:r>
              <a:rPr lang="en-US" dirty="0"/>
              <a:t>Would be great to gather once per year to identify and address partnership-specific funding needs</a:t>
            </a:r>
          </a:p>
          <a:p>
            <a:pPr marL="285750" indent="-285750">
              <a:buClr>
                <a:schemeClr val="bg1"/>
              </a:buClr>
              <a:buSzPct val="110000"/>
              <a:buFont typeface="Arial" panose="020B0604020202020204" pitchFamily="34" charset="0"/>
              <a:buChar char="•"/>
            </a:pPr>
            <a:r>
              <a:rPr lang="en-US" dirty="0"/>
              <a:t>Need for long-term funding plan for ORISE position and monitoring needs</a:t>
            </a:r>
          </a:p>
          <a:p>
            <a:pPr marL="285750" indent="-285750">
              <a:buClr>
                <a:schemeClr val="bg1"/>
              </a:buClr>
              <a:buSzPct val="110000"/>
              <a:buFont typeface="Arial" panose="020B0604020202020204" pitchFamily="34" charset="0"/>
              <a:buChar char="•"/>
            </a:pPr>
            <a:r>
              <a:rPr lang="en-US" dirty="0"/>
              <a:t>NFWF has increased capacity for management by partners</a:t>
            </a:r>
          </a:p>
          <a:p>
            <a:pPr marL="285750" indent="-285750">
              <a:buClr>
                <a:schemeClr val="bg1"/>
              </a:buClr>
              <a:buSzPct val="110000"/>
              <a:buFont typeface="Arial" panose="020B0604020202020204" pitchFamily="34" charset="0"/>
              <a:buChar char="•"/>
            </a:pPr>
            <a:r>
              <a:rPr lang="en-US" dirty="0"/>
              <a:t>TNC has led NFWF and ORISE efforts. Regional needs could be met even more if TNC had additional partner support</a:t>
            </a:r>
          </a:p>
        </p:txBody>
      </p:sp>
    </p:spTree>
    <p:extLst>
      <p:ext uri="{BB962C8B-B14F-4D97-AF65-F5344CB8AC3E}">
        <p14:creationId xmlns:p14="http://schemas.microsoft.com/office/powerpoint/2010/main" val="49153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78F456B-91F6-B381-C8FF-11584D342ACB}"/>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
        <p:nvSpPr>
          <p:cNvPr id="3" name="TextBox 2">
            <a:extLst>
              <a:ext uri="{FF2B5EF4-FFF2-40B4-BE49-F238E27FC236}">
                <a16:creationId xmlns:a16="http://schemas.microsoft.com/office/drawing/2014/main" id="{9B698A99-1620-B098-B803-F993027483CE}"/>
              </a:ext>
            </a:extLst>
          </p:cNvPr>
          <p:cNvSpPr txBox="1"/>
          <p:nvPr/>
        </p:nvSpPr>
        <p:spPr>
          <a:xfrm>
            <a:off x="11132190" y="3923950"/>
            <a:ext cx="469783" cy="369332"/>
          </a:xfrm>
          <a:prstGeom prst="rect">
            <a:avLst/>
          </a:prstGeom>
          <a:noFill/>
        </p:spPr>
        <p:txBody>
          <a:bodyPr wrap="square" rtlCol="0">
            <a:spAutoFit/>
          </a:bodyPr>
          <a:lstStyle/>
          <a:p>
            <a:r>
              <a:rPr lang="en-US" b="1" dirty="0">
                <a:solidFill>
                  <a:schemeClr val="accent3">
                    <a:lumMod val="75000"/>
                  </a:schemeClr>
                </a:solidFill>
              </a:rPr>
              <a:t>+1</a:t>
            </a:r>
          </a:p>
        </p:txBody>
      </p:sp>
      <p:sp>
        <p:nvSpPr>
          <p:cNvPr id="2" name="Text Placeholder 5">
            <a:extLst>
              <a:ext uri="{FF2B5EF4-FFF2-40B4-BE49-F238E27FC236}">
                <a16:creationId xmlns:a16="http://schemas.microsoft.com/office/drawing/2014/main" id="{1C55557F-4E33-B07A-4EB9-F7235D89C9B1}"/>
              </a:ext>
            </a:extLst>
          </p:cNvPr>
          <p:cNvSpPr txBox="1">
            <a:spLocks/>
          </p:cNvSpPr>
          <p:nvPr/>
        </p:nvSpPr>
        <p:spPr>
          <a:xfrm>
            <a:off x="457200" y="2139192"/>
            <a:ext cx="3200400" cy="416601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buClr>
                <a:schemeClr val="bg1"/>
              </a:buClr>
              <a:buSzPct val="110000"/>
            </a:pPr>
            <a:r>
              <a:rPr lang="en-US" b="1" dirty="0"/>
              <a:t>Red-cockaded Woodpecker Recovery Working Group:</a:t>
            </a:r>
          </a:p>
          <a:p>
            <a:pPr marL="285750" indent="-285750">
              <a:buClr>
                <a:schemeClr val="bg1"/>
              </a:buClr>
              <a:buSzPct val="110000"/>
              <a:buFont typeface="Arial" panose="020B0604020202020204" pitchFamily="34" charset="0"/>
              <a:buChar char="•"/>
            </a:pPr>
            <a:r>
              <a:rPr lang="en-US" b="1" dirty="0"/>
              <a:t>S</a:t>
            </a:r>
            <a:r>
              <a:rPr lang="en-US" dirty="0"/>
              <a:t>till important, but less so than it once was</a:t>
            </a:r>
          </a:p>
          <a:p>
            <a:pPr marL="285750" indent="-285750">
              <a:buClr>
                <a:schemeClr val="bg1"/>
              </a:buClr>
              <a:buSzPct val="110000"/>
              <a:buFont typeface="Arial" panose="020B0604020202020204" pitchFamily="34" charset="0"/>
              <a:buChar char="•"/>
            </a:pPr>
            <a:r>
              <a:rPr lang="en-US" dirty="0"/>
              <a:t>We have achieved 2 greatest RCW goals</a:t>
            </a:r>
          </a:p>
          <a:p>
            <a:pPr marL="285750" indent="-285750">
              <a:buClr>
                <a:schemeClr val="bg1"/>
              </a:buClr>
              <a:buSzPct val="110000"/>
              <a:buFont typeface="Arial" panose="020B0604020202020204" pitchFamily="34" charset="0"/>
              <a:buChar char="•"/>
            </a:pPr>
            <a:r>
              <a:rPr lang="en-US" dirty="0"/>
              <a:t>Success of efforts are apparent. Other species in greater need that could benefit from reallocation of resources going to RCW</a:t>
            </a:r>
          </a:p>
          <a:p>
            <a:pPr marL="285750" indent="-285750">
              <a:buClr>
                <a:schemeClr val="bg1"/>
              </a:buClr>
              <a:buSzPct val="110000"/>
              <a:buFont typeface="Arial" panose="020B0604020202020204" pitchFamily="34" charset="0"/>
              <a:buChar char="•"/>
            </a:pPr>
            <a:r>
              <a:rPr lang="en-US" dirty="0"/>
              <a:t>Still worth having the group to ensure long-term monitoring and research continues</a:t>
            </a:r>
          </a:p>
          <a:p>
            <a:pPr marL="285750" indent="-285750">
              <a:buClr>
                <a:schemeClr val="bg1"/>
              </a:buClr>
              <a:buSzPct val="110000"/>
              <a:buFont typeface="Arial" panose="020B0604020202020204" pitchFamily="34" charset="0"/>
              <a:buChar char="•"/>
            </a:pPr>
            <a:r>
              <a:rPr lang="en-US" dirty="0"/>
              <a:t>Could expand to “Endangered </a:t>
            </a:r>
            <a:r>
              <a:rPr lang="en-US" dirty="0" err="1"/>
              <a:t>Spp</a:t>
            </a:r>
            <a:r>
              <a:rPr lang="en-US" dirty="0"/>
              <a:t> Recovery WG”</a:t>
            </a:r>
          </a:p>
          <a:p>
            <a:pPr marL="285750" indent="-285750">
              <a:buClr>
                <a:schemeClr val="bg1"/>
              </a:buClr>
              <a:buSzPct val="110000"/>
              <a:buFont typeface="Arial" panose="020B0604020202020204" pitchFamily="34" charset="0"/>
              <a:buChar char="•"/>
            </a:pPr>
            <a:r>
              <a:rPr lang="en-US" dirty="0"/>
              <a:t>Efforts could extend farther east</a:t>
            </a:r>
          </a:p>
        </p:txBody>
      </p:sp>
      <p:pic>
        <p:nvPicPr>
          <p:cNvPr id="1026" name="Picture 2" descr="Forms response chart. Question title: Red-cockaded Woodpecker Recovery Working Group. Number of responses: 11 responses.">
            <a:extLst>
              <a:ext uri="{FF2B5EF4-FFF2-40B4-BE49-F238E27FC236}">
                <a16:creationId xmlns:a16="http://schemas.microsoft.com/office/drawing/2014/main" id="{1E623CE6-230A-2B92-2214-56FB140CA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488" y="1556404"/>
            <a:ext cx="7878135" cy="374519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74CA08-00DF-14B6-1544-238A80936C83}"/>
              </a:ext>
            </a:extLst>
          </p:cNvPr>
          <p:cNvSpPr txBox="1"/>
          <p:nvPr/>
        </p:nvSpPr>
        <p:spPr>
          <a:xfrm>
            <a:off x="11132190" y="3923950"/>
            <a:ext cx="469783" cy="369332"/>
          </a:xfrm>
          <a:prstGeom prst="rect">
            <a:avLst/>
          </a:prstGeom>
          <a:noFill/>
        </p:spPr>
        <p:txBody>
          <a:bodyPr wrap="square" rtlCol="0">
            <a:spAutoFit/>
          </a:bodyPr>
          <a:lstStyle/>
          <a:p>
            <a:r>
              <a:rPr lang="en-US" b="1" dirty="0">
                <a:solidFill>
                  <a:schemeClr val="accent3">
                    <a:lumMod val="75000"/>
                  </a:schemeClr>
                </a:solidFill>
              </a:rPr>
              <a:t>+1</a:t>
            </a:r>
          </a:p>
        </p:txBody>
      </p:sp>
    </p:spTree>
    <p:extLst>
      <p:ext uri="{BB962C8B-B14F-4D97-AF65-F5344CB8AC3E}">
        <p14:creationId xmlns:p14="http://schemas.microsoft.com/office/powerpoint/2010/main" val="39492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78F456B-91F6-B381-C8FF-11584D342ACB}"/>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
        <p:nvSpPr>
          <p:cNvPr id="3" name="TextBox 2">
            <a:extLst>
              <a:ext uri="{FF2B5EF4-FFF2-40B4-BE49-F238E27FC236}">
                <a16:creationId xmlns:a16="http://schemas.microsoft.com/office/drawing/2014/main" id="{9B698A99-1620-B098-B803-F993027483CE}"/>
              </a:ext>
            </a:extLst>
          </p:cNvPr>
          <p:cNvSpPr txBox="1"/>
          <p:nvPr/>
        </p:nvSpPr>
        <p:spPr>
          <a:xfrm>
            <a:off x="11132190" y="3923950"/>
            <a:ext cx="469783" cy="369332"/>
          </a:xfrm>
          <a:prstGeom prst="rect">
            <a:avLst/>
          </a:prstGeom>
          <a:noFill/>
        </p:spPr>
        <p:txBody>
          <a:bodyPr wrap="square" rtlCol="0">
            <a:spAutoFit/>
          </a:bodyPr>
          <a:lstStyle/>
          <a:p>
            <a:r>
              <a:rPr lang="en-US" b="1" dirty="0">
                <a:solidFill>
                  <a:schemeClr val="accent3">
                    <a:lumMod val="75000"/>
                  </a:schemeClr>
                </a:solidFill>
              </a:rPr>
              <a:t>+1</a:t>
            </a:r>
          </a:p>
        </p:txBody>
      </p:sp>
      <p:sp>
        <p:nvSpPr>
          <p:cNvPr id="2" name="Text Placeholder 5">
            <a:extLst>
              <a:ext uri="{FF2B5EF4-FFF2-40B4-BE49-F238E27FC236}">
                <a16:creationId xmlns:a16="http://schemas.microsoft.com/office/drawing/2014/main" id="{1C55557F-4E33-B07A-4EB9-F7235D89C9B1}"/>
              </a:ext>
            </a:extLst>
          </p:cNvPr>
          <p:cNvSpPr txBox="1">
            <a:spLocks/>
          </p:cNvSpPr>
          <p:nvPr/>
        </p:nvSpPr>
        <p:spPr>
          <a:xfrm>
            <a:off x="457200" y="2139192"/>
            <a:ext cx="3200400" cy="41660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buClr>
                <a:schemeClr val="bg1"/>
              </a:buClr>
              <a:buSzPct val="110000"/>
            </a:pPr>
            <a:r>
              <a:rPr lang="en-US" b="1" dirty="0"/>
              <a:t>Resource Management Working Group:</a:t>
            </a:r>
          </a:p>
          <a:p>
            <a:pPr marL="285750" indent="-285750">
              <a:buClr>
                <a:schemeClr val="bg1"/>
              </a:buClr>
              <a:buSzPct val="110000"/>
              <a:buFont typeface="Arial" panose="020B0604020202020204" pitchFamily="34" charset="0"/>
              <a:buChar char="•"/>
            </a:pPr>
            <a:r>
              <a:rPr lang="en-US" b="1" dirty="0"/>
              <a:t>E</a:t>
            </a:r>
            <a:r>
              <a:rPr lang="en-US" dirty="0"/>
              <a:t>ssential for bringing partners together to share info and resources</a:t>
            </a:r>
          </a:p>
          <a:p>
            <a:pPr marL="285750" indent="-285750">
              <a:buClr>
                <a:schemeClr val="bg1"/>
              </a:buClr>
              <a:buSzPct val="110000"/>
              <a:buFont typeface="Arial" panose="020B0604020202020204" pitchFamily="34" charset="0"/>
              <a:buChar char="•"/>
            </a:pPr>
            <a:r>
              <a:rPr lang="en-US" dirty="0"/>
              <a:t>Field outings are fun and useful</a:t>
            </a:r>
          </a:p>
          <a:p>
            <a:pPr marL="285750" indent="-285750">
              <a:buClr>
                <a:schemeClr val="bg1"/>
              </a:buClr>
              <a:buSzPct val="110000"/>
              <a:buFont typeface="Arial" panose="020B0604020202020204" pitchFamily="34" charset="0"/>
              <a:buChar char="•"/>
            </a:pPr>
            <a:r>
              <a:rPr lang="en-US" dirty="0"/>
              <a:t>Could benefit from more structured data sharing (restoration successes/failures, </a:t>
            </a:r>
            <a:r>
              <a:rPr lang="en-US" dirty="0" err="1"/>
              <a:t>etc</a:t>
            </a:r>
            <a:r>
              <a:rPr lang="en-US" dirty="0"/>
              <a:t>)</a:t>
            </a:r>
          </a:p>
          <a:p>
            <a:pPr marL="285750" indent="-285750">
              <a:buClr>
                <a:schemeClr val="bg1"/>
              </a:buClr>
              <a:buSzPct val="110000"/>
              <a:buFont typeface="Arial" panose="020B0604020202020204" pitchFamily="34" charset="0"/>
              <a:buChar char="•"/>
            </a:pPr>
            <a:r>
              <a:rPr lang="en-US" dirty="0"/>
              <a:t>Best current organized mechanism for sharing best practices among land managers</a:t>
            </a:r>
          </a:p>
        </p:txBody>
      </p:sp>
      <p:pic>
        <p:nvPicPr>
          <p:cNvPr id="2050" name="Picture 2" descr="Forms response chart. Question title: Resource Management Working Group. Number of responses: 11 responses.">
            <a:extLst>
              <a:ext uri="{FF2B5EF4-FFF2-40B4-BE49-F238E27FC236}">
                <a16:creationId xmlns:a16="http://schemas.microsoft.com/office/drawing/2014/main" id="{412E1D57-C19E-B19C-42E0-0B7D88F89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876" y="1556404"/>
            <a:ext cx="7878135" cy="374519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3CC728-5B18-1109-C9D9-B41420770540}"/>
              </a:ext>
            </a:extLst>
          </p:cNvPr>
          <p:cNvSpPr txBox="1"/>
          <p:nvPr/>
        </p:nvSpPr>
        <p:spPr>
          <a:xfrm>
            <a:off x="11132190" y="2546304"/>
            <a:ext cx="469783" cy="369332"/>
          </a:xfrm>
          <a:prstGeom prst="rect">
            <a:avLst/>
          </a:prstGeom>
          <a:noFill/>
        </p:spPr>
        <p:txBody>
          <a:bodyPr wrap="square" rtlCol="0">
            <a:spAutoFit/>
          </a:bodyPr>
          <a:lstStyle/>
          <a:p>
            <a:r>
              <a:rPr lang="en-US" b="1" dirty="0">
                <a:solidFill>
                  <a:schemeClr val="accent3">
                    <a:lumMod val="75000"/>
                  </a:schemeClr>
                </a:solidFill>
              </a:rPr>
              <a:t>+1</a:t>
            </a:r>
          </a:p>
        </p:txBody>
      </p:sp>
    </p:spTree>
    <p:extLst>
      <p:ext uri="{BB962C8B-B14F-4D97-AF65-F5344CB8AC3E}">
        <p14:creationId xmlns:p14="http://schemas.microsoft.com/office/powerpoint/2010/main" val="53141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78F456B-91F6-B381-C8FF-11584D342ACB}"/>
              </a:ext>
            </a:extLst>
          </p:cNvPr>
          <p:cNvSpPr>
            <a:spLocks noGrp="1"/>
          </p:cNvSpPr>
          <p:nvPr>
            <p:ph type="title"/>
          </p:nvPr>
        </p:nvSpPr>
        <p:spPr>
          <a:xfrm>
            <a:off x="457200" y="444617"/>
            <a:ext cx="3200400" cy="1384183"/>
          </a:xfrm>
        </p:spPr>
        <p:txBody>
          <a:bodyPr>
            <a:normAutofit fontScale="90000"/>
          </a:bodyPr>
          <a:lstStyle/>
          <a:p>
            <a:r>
              <a:rPr lang="en-US" dirty="0"/>
              <a:t>Feedback on purpose, roles, responsibilities</a:t>
            </a:r>
          </a:p>
        </p:txBody>
      </p:sp>
      <p:sp>
        <p:nvSpPr>
          <p:cNvPr id="2" name="Text Placeholder 5">
            <a:extLst>
              <a:ext uri="{FF2B5EF4-FFF2-40B4-BE49-F238E27FC236}">
                <a16:creationId xmlns:a16="http://schemas.microsoft.com/office/drawing/2014/main" id="{1C55557F-4E33-B07A-4EB9-F7235D89C9B1}"/>
              </a:ext>
            </a:extLst>
          </p:cNvPr>
          <p:cNvSpPr txBox="1">
            <a:spLocks/>
          </p:cNvSpPr>
          <p:nvPr/>
        </p:nvSpPr>
        <p:spPr>
          <a:xfrm>
            <a:off x="457200" y="2139192"/>
            <a:ext cx="3200400" cy="41660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buClr>
                <a:schemeClr val="bg1"/>
              </a:buClr>
              <a:buSzPct val="110000"/>
            </a:pPr>
            <a:r>
              <a:rPr lang="en-US" b="1" dirty="0"/>
              <a:t>Communications Working Group: </a:t>
            </a:r>
          </a:p>
          <a:p>
            <a:pPr marL="285750" indent="-285750">
              <a:buClr>
                <a:schemeClr val="bg1"/>
              </a:buClr>
              <a:buSzPct val="110000"/>
              <a:buFont typeface="Arial" panose="020B0604020202020204" pitchFamily="34" charset="0"/>
              <a:buChar char="•"/>
            </a:pPr>
            <a:r>
              <a:rPr lang="en-US" b="1" dirty="0"/>
              <a:t>A </a:t>
            </a:r>
            <a:r>
              <a:rPr lang="en-US" dirty="0"/>
              <a:t>good idea, but needs are already met through ORISE fellow</a:t>
            </a:r>
          </a:p>
          <a:p>
            <a:pPr marL="285750" indent="-285750">
              <a:buClr>
                <a:schemeClr val="bg1"/>
              </a:buClr>
              <a:buSzPct val="110000"/>
              <a:buFont typeface="Arial" panose="020B0604020202020204" pitchFamily="34" charset="0"/>
              <a:buChar char="•"/>
            </a:pPr>
            <a:r>
              <a:rPr lang="en-US" dirty="0"/>
              <a:t>Outreach is critical for engaging landowners with conservation, so more effort here is needed</a:t>
            </a:r>
          </a:p>
          <a:p>
            <a:pPr marL="285750" indent="-285750">
              <a:buClr>
                <a:schemeClr val="bg1"/>
              </a:buClr>
              <a:buSzPct val="110000"/>
              <a:buFont typeface="Arial" panose="020B0604020202020204" pitchFamily="34" charset="0"/>
              <a:buChar char="•"/>
            </a:pPr>
            <a:r>
              <a:rPr lang="en-US" dirty="0"/>
              <a:t>If we want more external facing comms, we need partners to provide the capacity and focus</a:t>
            </a:r>
          </a:p>
        </p:txBody>
      </p:sp>
      <p:pic>
        <p:nvPicPr>
          <p:cNvPr id="3074" name="Picture 2" descr="Forms response chart. Question title: Communications Working Group. Number of responses: 11 responses.">
            <a:extLst>
              <a:ext uri="{FF2B5EF4-FFF2-40B4-BE49-F238E27FC236}">
                <a16:creationId xmlns:a16="http://schemas.microsoft.com/office/drawing/2014/main" id="{384364B5-82CF-615D-9733-33DF1FFEE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272" y="1561219"/>
            <a:ext cx="7857875" cy="3735561"/>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F2B834-4FD8-400D-2E5C-A89EBF419459}"/>
              </a:ext>
            </a:extLst>
          </p:cNvPr>
          <p:cNvSpPr txBox="1"/>
          <p:nvPr/>
        </p:nvSpPr>
        <p:spPr>
          <a:xfrm>
            <a:off x="11140579" y="3175479"/>
            <a:ext cx="469783" cy="369332"/>
          </a:xfrm>
          <a:prstGeom prst="rect">
            <a:avLst/>
          </a:prstGeom>
          <a:noFill/>
        </p:spPr>
        <p:txBody>
          <a:bodyPr wrap="square" rtlCol="0">
            <a:spAutoFit/>
          </a:bodyPr>
          <a:lstStyle/>
          <a:p>
            <a:r>
              <a:rPr lang="en-US" b="1" dirty="0">
                <a:solidFill>
                  <a:schemeClr val="accent3">
                    <a:lumMod val="75000"/>
                  </a:schemeClr>
                </a:solidFill>
              </a:rPr>
              <a:t>+1</a:t>
            </a:r>
          </a:p>
        </p:txBody>
      </p:sp>
    </p:spTree>
    <p:extLst>
      <p:ext uri="{BB962C8B-B14F-4D97-AF65-F5344CB8AC3E}">
        <p14:creationId xmlns:p14="http://schemas.microsoft.com/office/powerpoint/2010/main" val="714439501"/>
      </p:ext>
    </p:extLst>
  </p:cSld>
  <p:clrMapOvr>
    <a:masterClrMapping/>
  </p:clrMapOvr>
</p:sld>
</file>

<file path=ppt/theme/theme1.xml><?xml version="1.0" encoding="utf-8"?>
<a:theme xmlns:a="http://schemas.openxmlformats.org/drawingml/2006/main" name="Retro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211</TotalTime>
  <Words>2055</Words>
  <Application>Microsoft Office PowerPoint</Application>
  <PresentationFormat>Widescreen</PresentationFormat>
  <Paragraphs>206</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Retrospect</vt:lpstr>
      <vt:lpstr>NCSCP Survey Results</vt:lpstr>
      <vt:lpstr>Feedback on purpose, roles, responsibilities</vt:lpstr>
      <vt:lpstr>Feedback on purpose, roles, responsibilities</vt:lpstr>
      <vt:lpstr>Feedback on purpose, roles, responsibilities</vt:lpstr>
      <vt:lpstr>Feedback on purpose, roles, responsibilities</vt:lpstr>
      <vt:lpstr>Feedback on purpose, roles, responsibilities</vt:lpstr>
      <vt:lpstr>Feedback on purpose, roles, responsibilities</vt:lpstr>
      <vt:lpstr>Feedback on purpose, roles, responsibilities</vt:lpstr>
      <vt:lpstr>Feedback on purpose, roles, responsibilities</vt:lpstr>
      <vt:lpstr>Feedback on purpose, roles, responsibilities</vt:lpstr>
      <vt:lpstr>Feedback on purpose, roles, responsibilities</vt:lpstr>
      <vt:lpstr>PowerPoint Presentation</vt:lpstr>
      <vt:lpstr>PowerPoint Presentation</vt:lpstr>
      <vt:lpstr>Suggestions for increasing and improving communications</vt:lpstr>
      <vt:lpstr>Foreseen future challenges for NCSCP</vt:lpstr>
      <vt:lpstr>Conservation Target Goals</vt:lpstr>
      <vt:lpstr>Feedback on goals for the Longleaf Pine Upland Mosaic</vt:lpstr>
      <vt:lpstr>Feedback on goals for Upland Depressional Wetlands</vt:lpstr>
      <vt:lpstr>Feedback on goals for Blackwater Streams</vt:lpstr>
      <vt:lpstr>Feedback on goals for Streamhead Pocosins and Seeps</vt:lpstr>
      <vt:lpstr>PowerPoint Presentation</vt:lpstr>
      <vt:lpstr>PowerPoint Presentation</vt:lpstr>
      <vt:lpstr>PowerPoint Presentation</vt:lpstr>
      <vt:lpstr>Positive experiences shared by those surveyed</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NCSCP Survey Results</dc:title>
  <dc:creator>Sarah Hecocks</dc:creator>
  <cp:lastModifiedBy>Sarah Hecocks</cp:lastModifiedBy>
  <cp:revision>1</cp:revision>
  <dcterms:created xsi:type="dcterms:W3CDTF">2024-02-22T16:25:57Z</dcterms:created>
  <dcterms:modified xsi:type="dcterms:W3CDTF">2024-02-29T18:54:48Z</dcterms:modified>
</cp:coreProperties>
</file>