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139"/>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8727D-B4E8-41EF-AD27-62D3F15F1D5D}"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1A2071-DA63-4AAE-BE1A-D855FA61A257}" type="slidenum">
              <a:rPr lang="en-US" smtClean="0"/>
              <a:t>‹#›</a:t>
            </a:fld>
            <a:endParaRPr lang="en-US"/>
          </a:p>
        </p:txBody>
      </p:sp>
    </p:spTree>
    <p:extLst>
      <p:ext uri="{BB962C8B-B14F-4D97-AF65-F5344CB8AC3E}">
        <p14:creationId xmlns:p14="http://schemas.microsoft.com/office/powerpoint/2010/main" val="421099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The watery branch tract is a 210 acre project that was purchased by TRLT and transferred to the </a:t>
            </a:r>
            <a:r>
              <a:rPr lang="en-US" b="0" i="0" dirty="0" err="1">
                <a:solidFill>
                  <a:srgbClr val="000000"/>
                </a:solidFill>
                <a:effectLst/>
                <a:latin typeface="Calibri" panose="020F0502020204030204" pitchFamily="34" charset="0"/>
              </a:rPr>
              <a:t>Uwharrie</a:t>
            </a:r>
            <a:r>
              <a:rPr lang="en-US" b="0" i="0" dirty="0">
                <a:solidFill>
                  <a:srgbClr val="000000"/>
                </a:solidFill>
                <a:effectLst/>
                <a:latin typeface="Calibri" panose="020F0502020204030204" pitchFamily="34" charset="0"/>
              </a:rPr>
              <a:t> National forest at the end of last year. The project is very close to the </a:t>
            </a:r>
            <a:r>
              <a:rPr lang="en-US" b="0" i="0" dirty="0" err="1">
                <a:solidFill>
                  <a:srgbClr val="000000"/>
                </a:solidFill>
                <a:effectLst/>
                <a:latin typeface="Calibri" panose="020F0502020204030204" pitchFamily="34" charset="0"/>
              </a:rPr>
              <a:t>Uwharrie</a:t>
            </a:r>
            <a:r>
              <a:rPr lang="en-US" b="0" i="0" dirty="0">
                <a:solidFill>
                  <a:srgbClr val="000000"/>
                </a:solidFill>
                <a:effectLst/>
                <a:latin typeface="Calibri" panose="020F0502020204030204" pitchFamily="34" charset="0"/>
              </a:rPr>
              <a:t> Trail and contains the headwaters of Watery Branch.</a:t>
            </a:r>
            <a:endParaRPr lang="en-US" dirty="0"/>
          </a:p>
        </p:txBody>
      </p:sp>
      <p:sp>
        <p:nvSpPr>
          <p:cNvPr id="4" name="Slide Number Placeholder 3"/>
          <p:cNvSpPr>
            <a:spLocks noGrp="1"/>
          </p:cNvSpPr>
          <p:nvPr>
            <p:ph type="sldNum" sz="quarter" idx="5"/>
          </p:nvPr>
        </p:nvSpPr>
        <p:spPr/>
        <p:txBody>
          <a:bodyPr/>
          <a:lstStyle/>
          <a:p>
            <a:fld id="{131A2071-DA63-4AAE-BE1A-D855FA61A257}" type="slidenum">
              <a:rPr lang="en-US" smtClean="0"/>
              <a:t>1</a:t>
            </a:fld>
            <a:endParaRPr lang="en-US"/>
          </a:p>
        </p:txBody>
      </p:sp>
    </p:spTree>
    <p:extLst>
      <p:ext uri="{BB962C8B-B14F-4D97-AF65-F5344CB8AC3E}">
        <p14:creationId xmlns:p14="http://schemas.microsoft.com/office/powerpoint/2010/main" val="280602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The Morrow Mountain expansion is a 215 acre tract that was purchased by TRLT and transferred to Morrow Mountain State Park also at the end of last year. Funding for this project came in part from NCLWF. The property is half-mile away from the Hardaway Site, a National Historic Landmark known for its Native American significance and contains a tributary of Little Mountain Creek. </a:t>
            </a:r>
            <a:r>
              <a:rPr lang="en-US" b="0" i="0">
                <a:solidFill>
                  <a:srgbClr val="000000"/>
                </a:solidFill>
                <a:effectLst/>
                <a:latin typeface="Calibri" panose="020F0502020204030204" pitchFamily="34" charset="0"/>
              </a:rPr>
              <a:t>This project connects the park to the town of Badin.</a:t>
            </a:r>
            <a:endParaRPr lang="en-US"/>
          </a:p>
        </p:txBody>
      </p:sp>
      <p:sp>
        <p:nvSpPr>
          <p:cNvPr id="4" name="Slide Number Placeholder 3"/>
          <p:cNvSpPr>
            <a:spLocks noGrp="1"/>
          </p:cNvSpPr>
          <p:nvPr>
            <p:ph type="sldNum" sz="quarter" idx="5"/>
          </p:nvPr>
        </p:nvSpPr>
        <p:spPr/>
        <p:txBody>
          <a:bodyPr/>
          <a:lstStyle/>
          <a:p>
            <a:fld id="{131A2071-DA63-4AAE-BE1A-D855FA61A257}" type="slidenum">
              <a:rPr lang="en-US" smtClean="0"/>
              <a:t>2</a:t>
            </a:fld>
            <a:endParaRPr lang="en-US"/>
          </a:p>
        </p:txBody>
      </p:sp>
    </p:spTree>
    <p:extLst>
      <p:ext uri="{BB962C8B-B14F-4D97-AF65-F5344CB8AC3E}">
        <p14:creationId xmlns:p14="http://schemas.microsoft.com/office/powerpoint/2010/main" val="223235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385A2-B9D3-9C85-0391-233B42701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B8EC63-A805-6569-5675-D40C37895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C9911E-A23D-4970-7E35-171F915441A8}"/>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FBFE2119-F441-26F1-E4BB-1858051C14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712D0-34B6-3490-F128-10017C34A26C}"/>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164153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1027-EB1A-006C-EFBE-7FA39BDAB1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6738E8-A191-8897-B96C-22783C1B5B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A0ABA-818D-AABF-8E3C-C129167C612B}"/>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E9C81F0D-EF0B-5191-5631-74A1BD1F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BF93C-E879-33B2-24BC-8C3DC0E4463F}"/>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140321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94D11-A7CF-5856-F628-8FE2F27073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65C160-E310-6FC3-3CA3-EA51397CC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A6A9-E690-130C-3BA8-3B4E80139AE9}"/>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4329ADA5-A988-2EA0-E560-B61614A30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03BD1-71BF-4D17-695B-BACFB67D5470}"/>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104329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F3365-FFF9-413B-E3E1-BB1D319BB7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51281-F6DD-1EBD-B06E-DE09A5008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C3C55-B0B9-7B45-BD78-BC41F178D702}"/>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40162479-5806-18C1-D208-8675E7EC2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9E020-11A0-DCA8-7FDC-2523CF3A3543}"/>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429108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50B6F-368A-D629-3080-77989B3E73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BA3E7-A73A-B92F-15D9-AFA34ECD28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63FFD9-943E-B3C6-FF52-C78FCE197B84}"/>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C9B93FDA-0A78-C860-38FB-CEA793E7D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77CAB-646B-E4B1-7DFD-B79FAB68360E}"/>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285563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1A69-6C58-558B-04EF-826037A8D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3801FF-C540-C9D6-2218-54AA82C382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B99DE-CD69-2DFB-68FB-BACAECE2B2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7D1DDA-3FA1-1D3A-CA5B-B8668556895F}"/>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6" name="Footer Placeholder 5">
            <a:extLst>
              <a:ext uri="{FF2B5EF4-FFF2-40B4-BE49-F238E27FC236}">
                <a16:creationId xmlns:a16="http://schemas.microsoft.com/office/drawing/2014/main" id="{821A0850-89A3-F360-85BD-909869C468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932C4-03F7-6D04-2A33-1900ABB242F7}"/>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233066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5CCF-AC60-9786-67C0-C70B7D9EFD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82B044-9DC7-03AD-2ADD-0618E88F0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6C194-13B2-1FDF-AD91-4D759C3FF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F838-14BC-0EE8-9328-23C764D9F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66D600-E952-9D51-5A87-5594A3607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0C542-7FC3-A01E-0AF7-8EEAFA8D44C2}"/>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8" name="Footer Placeholder 7">
            <a:extLst>
              <a:ext uri="{FF2B5EF4-FFF2-40B4-BE49-F238E27FC236}">
                <a16:creationId xmlns:a16="http://schemas.microsoft.com/office/drawing/2014/main" id="{62C6650C-A7CC-6371-2A04-D6862CBB09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CEC3DD-2BC8-9F4E-A2FC-54033AE0FC66}"/>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142049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DBB4-425E-C8D1-39E6-CC97517290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D9FF56-0B8F-1D49-970F-02C1C091F912}"/>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4" name="Footer Placeholder 3">
            <a:extLst>
              <a:ext uri="{FF2B5EF4-FFF2-40B4-BE49-F238E27FC236}">
                <a16:creationId xmlns:a16="http://schemas.microsoft.com/office/drawing/2014/main" id="{AEAA679A-CB74-ECE8-275A-B79218D7F5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787E1E-48CF-62FF-20CD-E7995F9F5BB9}"/>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177061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239591-2343-DB05-1783-6C28D2DA7E9B}"/>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3" name="Footer Placeholder 2">
            <a:extLst>
              <a:ext uri="{FF2B5EF4-FFF2-40B4-BE49-F238E27FC236}">
                <a16:creationId xmlns:a16="http://schemas.microsoft.com/office/drawing/2014/main" id="{D918652C-C6E1-9791-C674-7ABA041832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E75C0B-4F1A-6DCD-2D50-EFE751C7B088}"/>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3221797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FAA1-4252-6209-D934-8C333B1DA5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B22C2-2DC8-9BC3-C8D5-5FF40E0D9C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3DAAC1-E4F9-791E-CE1F-9E4F58127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50CD6-A955-3BE3-25DB-02236F954DEA}"/>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6" name="Footer Placeholder 5">
            <a:extLst>
              <a:ext uri="{FF2B5EF4-FFF2-40B4-BE49-F238E27FC236}">
                <a16:creationId xmlns:a16="http://schemas.microsoft.com/office/drawing/2014/main" id="{DE2C5C83-3377-C857-E8DF-169A2189A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1B3F8-B5F2-4C2B-1597-74975FAA40F2}"/>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203582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CA83-AEC3-D13F-48F2-A2B04C0C2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B63B90-8745-2E74-9602-C3FE240F7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17FB91-B856-F2EA-B305-7AC8A6BDF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E9955-6900-4E2A-5CD9-75DEC9D4F079}"/>
              </a:ext>
            </a:extLst>
          </p:cNvPr>
          <p:cNvSpPr>
            <a:spLocks noGrp="1"/>
          </p:cNvSpPr>
          <p:nvPr>
            <p:ph type="dt" sz="half" idx="10"/>
          </p:nvPr>
        </p:nvSpPr>
        <p:spPr/>
        <p:txBody>
          <a:bodyPr/>
          <a:lstStyle/>
          <a:p>
            <a:fld id="{6BFEEA2E-7050-4A91-880B-CA524CA52D62}" type="datetimeFigureOut">
              <a:rPr lang="en-US" smtClean="0"/>
              <a:t>3/13/2023</a:t>
            </a:fld>
            <a:endParaRPr lang="en-US"/>
          </a:p>
        </p:txBody>
      </p:sp>
      <p:sp>
        <p:nvSpPr>
          <p:cNvPr id="6" name="Footer Placeholder 5">
            <a:extLst>
              <a:ext uri="{FF2B5EF4-FFF2-40B4-BE49-F238E27FC236}">
                <a16:creationId xmlns:a16="http://schemas.microsoft.com/office/drawing/2014/main" id="{31F5FFA2-1A13-26C3-ED71-F9719B0B8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A01AF-6075-8216-B074-2CA17FE36465}"/>
              </a:ext>
            </a:extLst>
          </p:cNvPr>
          <p:cNvSpPr>
            <a:spLocks noGrp="1"/>
          </p:cNvSpPr>
          <p:nvPr>
            <p:ph type="sldNum" sz="quarter" idx="12"/>
          </p:nvPr>
        </p:nvSpPr>
        <p:spPr/>
        <p:txBody>
          <a:bodyPr/>
          <a:lstStyle/>
          <a:p>
            <a:fld id="{47534275-F7CE-4A2A-BD5F-FD75ADE631B5}" type="slidenum">
              <a:rPr lang="en-US" smtClean="0"/>
              <a:t>‹#›</a:t>
            </a:fld>
            <a:endParaRPr lang="en-US"/>
          </a:p>
        </p:txBody>
      </p:sp>
    </p:spTree>
    <p:extLst>
      <p:ext uri="{BB962C8B-B14F-4D97-AF65-F5344CB8AC3E}">
        <p14:creationId xmlns:p14="http://schemas.microsoft.com/office/powerpoint/2010/main" val="300368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14076B-6CAA-0132-0228-4723C344F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E2DF34-846F-9F76-8801-DBE41B7F7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5269A-0FFD-52EB-7028-E0A2D6BD80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EA2E-7050-4A91-880B-CA524CA52D62}" type="datetimeFigureOut">
              <a:rPr lang="en-US" smtClean="0"/>
              <a:t>3/13/2023</a:t>
            </a:fld>
            <a:endParaRPr lang="en-US"/>
          </a:p>
        </p:txBody>
      </p:sp>
      <p:sp>
        <p:nvSpPr>
          <p:cNvPr id="5" name="Footer Placeholder 4">
            <a:extLst>
              <a:ext uri="{FF2B5EF4-FFF2-40B4-BE49-F238E27FC236}">
                <a16:creationId xmlns:a16="http://schemas.microsoft.com/office/drawing/2014/main" id="{70CB6682-B5FC-C5CE-8960-F74D140E6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476D80-3DEB-9BD7-6FAE-275D08E580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34275-F7CE-4A2A-BD5F-FD75ADE631B5}" type="slidenum">
              <a:rPr lang="en-US" smtClean="0"/>
              <a:t>‹#›</a:t>
            </a:fld>
            <a:endParaRPr lang="en-US"/>
          </a:p>
        </p:txBody>
      </p:sp>
    </p:spTree>
    <p:extLst>
      <p:ext uri="{BB962C8B-B14F-4D97-AF65-F5344CB8AC3E}">
        <p14:creationId xmlns:p14="http://schemas.microsoft.com/office/powerpoint/2010/main" val="106752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84B7C734-B054-EA3C-4E68-482B71930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0"/>
            <a:ext cx="8875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a:extLst>
              <a:ext uri="{FF2B5EF4-FFF2-40B4-BE49-F238E27FC236}">
                <a16:creationId xmlns:a16="http://schemas.microsoft.com/office/drawing/2014/main" id="{D984E413-BC9D-DE9D-DCA3-6182DED24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0"/>
            <a:ext cx="8885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48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126</Words>
  <Application>Microsoft Office PowerPoint</Application>
  <PresentationFormat>Widescreen</PresentationFormat>
  <Paragraphs>4</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Hecocks</dc:creator>
  <cp:lastModifiedBy>Sarah Hecocks</cp:lastModifiedBy>
  <cp:revision>1</cp:revision>
  <dcterms:created xsi:type="dcterms:W3CDTF">2023-03-13T18:26:11Z</dcterms:created>
  <dcterms:modified xsi:type="dcterms:W3CDTF">2023-03-13T18:27:51Z</dcterms:modified>
</cp:coreProperties>
</file>