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299" r:id="rId3"/>
    <p:sldId id="300" r:id="rId4"/>
    <p:sldId id="305" r:id="rId5"/>
    <p:sldId id="304" r:id="rId6"/>
    <p:sldId id="306" r:id="rId7"/>
    <p:sldId id="307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9057-7407-4BBD-85C7-18D158EF2AA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166D-FC41-40E2-BA08-7A2743C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Rolling right into the first presentation, I have the privilege of getting to introduce a program, the Department of Defense’s Readiness and Environmental Program, or REPI, and a partnership, The Sentinel Landscape Partnership, that are peerless in the resources they bring to bare to support conservation groups, agencies, defense communities in partnerships aimed at advancing resilience-focused projects with military readiness co-benefits.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4772E-3414-0049-8CAC-F4D651FFBD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E050-F943-4FF8-9BF3-A46EAC731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4C9C1-EABF-4B8A-9D67-FB5C66AE6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162A-75B7-4F48-81C4-DA70ADB8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A8B2-DB0C-4CB2-BA69-32F68741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9472-95DE-4FB7-B6B6-74B22E69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5A82-721D-4460-9193-F6DCA5CE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ED4A2-6409-468D-BA38-60EC11C74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D689-D984-4AEA-8C36-629A536B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82DCC-6CB0-4B01-A9CA-FB57DF46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13A1-CD9C-4845-956A-7D04DD50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BD04D-F932-4405-9579-49251A4A1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68710-B9CE-4BE1-83F3-89F34357D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D3-7F0A-4A14-A90D-55F04610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20603-B735-49F6-86B2-DC1288B2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0E05F-5E3C-4984-9182-3FC16558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199-54B2-462D-AA58-D8737CDE7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8001" y="2286000"/>
            <a:ext cx="110744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24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466A-57B3-4E74-846E-5F22751D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66CF-97F7-40DB-A9AA-71A25BA3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CCCAA-D9FD-4288-ABAF-9C66CC0A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8C4A0-D4AF-422A-A777-E6F0DC05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BCAE0-A488-46E4-980C-4B56929C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642B-C5D8-4EDB-96A7-6DF66083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E3BC4-58DC-422B-B5C8-08A7504C9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6D0A-6F01-4DAE-82B4-10545FCD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E6806-AF05-406F-AE17-355B43D5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7445A-98AB-4B4D-8DB6-78760D14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3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7DBC-489D-455B-8037-7AB0383D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4503-E9D2-4EF2-87E4-AA07B42B5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D4E7E-5881-4C73-A3A2-2CF903CEC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2E5DC-3492-4A4C-8252-B3A947EC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6220-1148-450D-927A-322BA1E8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A034F-5C74-448B-8CB8-414E7D10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4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46B-3001-4700-8531-3DCED260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A76B-4F28-46D7-9097-AD989886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49D45-466A-4298-91CB-C599894E2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5B7AE-BCF1-4F03-A1F9-EA6334FD9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9A658-6A51-46EB-9D61-9D12B4CBC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D58F85-D9FA-4EC9-B550-06D73013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7F498-93AD-4A75-81C6-603FB99F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89DC5-2F28-4CC1-96A9-735408A5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8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435B-8CC7-4944-B016-58AAA50A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10EF0-54C3-4B1D-94AF-7FE05668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C45C1-1383-4ACE-BE13-4628DC5E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BA12D-7794-4BAF-A5B4-011D7F95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CE0DB-929D-4D69-A6B3-42C41A12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5F58C-7BEC-4C2C-A9A9-AF10459A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BF340-2812-4BE9-A99B-A23516C6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A4A1-3838-4FA2-AB28-3A0A5D6F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F61BD-C3BF-43B2-B4B8-86E51A71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3A699-65D8-47DE-85E5-FBF5C6C0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BF226-358F-452B-AF8A-0B054215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6604A-C557-4293-B71E-690E4CEB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582FF-2203-44C3-AAD3-F23240A4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7F56-EEBA-4A75-A5BF-BB615ED1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A5900-EF7C-4BA9-BFB8-321A64DC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21F12-778D-4739-808E-14404B47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E8034-F5F0-415B-812F-D4E01DAE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29AB-07E7-4CBF-8528-6BF366C4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CF50B-D65A-4171-8444-24B064D0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913A8-8392-4A38-B1E4-FE8312A2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BBAE-38A2-474B-B77E-8F8B40C57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5C48-3261-466F-82D1-B83F8585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88501-DBF6-4324-8DD9-EBA5636F6C4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9EFB-35F8-423F-85AC-D9F3075B4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27E88-A7DF-4EE2-86CB-28C66DF61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0647-19CE-4430-95D9-28F4B4E2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38951-1307-4FF9-8FA7-2C6787FA4731}"/>
              </a:ext>
            </a:extLst>
          </p:cNvPr>
          <p:cNvSpPr txBox="1">
            <a:spLocks/>
          </p:cNvSpPr>
          <p:nvPr/>
        </p:nvSpPr>
        <p:spPr>
          <a:xfrm>
            <a:off x="135467" y="2727313"/>
            <a:ext cx="12056532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C3A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cs typeface="Calibri" panose="020F0502020204030204" pitchFamily="34" charset="0"/>
              </a:rPr>
              <a:t>Eastern North Carolina Sentinel Landscape Partnership Update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r>
              <a:rPr lang="en-US" sz="2400" dirty="0">
                <a:cs typeface="Calibri" panose="020F0502020204030204" pitchFamily="34" charset="0"/>
              </a:rPr>
              <a:t>North Carolina Longleaf Pine Summit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r>
              <a:rPr lang="en-US" sz="2000" b="0" dirty="0">
                <a:cs typeface="Calibri" panose="020F0502020204030204" pitchFamily="34" charset="0"/>
              </a:rPr>
              <a:t>Dec. 6, 2023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8DE8B3-0556-48C2-9682-A36EE5756B26}"/>
              </a:ext>
            </a:extLst>
          </p:cNvPr>
          <p:cNvSpPr txBox="1">
            <a:spLocks/>
          </p:cNvSpPr>
          <p:nvPr/>
        </p:nvSpPr>
        <p:spPr>
          <a:xfrm>
            <a:off x="1523999" y="4807576"/>
            <a:ext cx="9144000" cy="18436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i="1" dirty="0">
                <a:latin typeface="+mj-lt"/>
                <a:cs typeface="Calibri" panose="020F0502020204030204" pitchFamily="34" charset="0"/>
              </a:rPr>
              <a:t>Christopher Baillie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latin typeface="+mj-lt"/>
                <a:cs typeface="Calibri" panose="020F0502020204030204" pitchFamily="34" charset="0"/>
              </a:rPr>
              <a:t>Resilience/Climate Adaptation Coordinator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latin typeface="+mj-lt"/>
                <a:cs typeface="Calibri" panose="020F0502020204030204" pitchFamily="34" charset="0"/>
              </a:rPr>
              <a:t>Chrisb@nccoast.org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24D616-FD89-4ABA-AB82-C2F90831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873331"/>
            <a:ext cx="5615436" cy="8710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045AE0-D9C7-4854-90E1-4E948D7CD3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37" y="5488756"/>
            <a:ext cx="3410883" cy="12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4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44AE41-D3E6-40CF-851A-A46D0F55FA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674" y="1249490"/>
            <a:ext cx="3264652" cy="871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0CBA7-293D-4695-BB12-1297E6D10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>
          <a:xfrm>
            <a:off x="533400" y="2057400"/>
            <a:ext cx="6553200" cy="39708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8EE2EE-5C63-49A0-AFF3-7CFBAD5B8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812" y="1249490"/>
            <a:ext cx="4140999" cy="5608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F30A8-2C27-47FE-8C8A-C4F162657CF6}"/>
              </a:ext>
            </a:extLst>
          </p:cNvPr>
          <p:cNvSpPr txBox="1"/>
          <p:nvPr/>
        </p:nvSpPr>
        <p:spPr>
          <a:xfrm>
            <a:off x="1228107" y="6028267"/>
            <a:ext cx="51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 Counties, ~11 Million Acres, 6 Anchor Installations</a:t>
            </a:r>
          </a:p>
        </p:txBody>
      </p:sp>
    </p:spTree>
    <p:extLst>
      <p:ext uri="{BB962C8B-B14F-4D97-AF65-F5344CB8AC3E}">
        <p14:creationId xmlns:p14="http://schemas.microsoft.com/office/powerpoint/2010/main" val="4772700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6EC5E-2434-48C7-A983-A1CD54F6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56" y="2223959"/>
            <a:ext cx="3567625" cy="3236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AA44A-0A27-4595-9DE1-1AD69555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96" y="2305298"/>
            <a:ext cx="3965325" cy="3390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BA426-7EBE-4D02-9C4E-157ED7BE1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699" y="3047383"/>
            <a:ext cx="3387005" cy="26480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DE24C-BF1A-40B1-9E17-FD105CC23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401" y="2223959"/>
            <a:ext cx="2346903" cy="7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20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C947E0-A362-4669-8E80-3FB3F961BEAA}"/>
              </a:ext>
            </a:extLst>
          </p:cNvPr>
          <p:cNvSpPr txBox="1">
            <a:spLocks/>
          </p:cNvSpPr>
          <p:nvPr/>
        </p:nvSpPr>
        <p:spPr>
          <a:xfrm>
            <a:off x="283998" y="1227018"/>
            <a:ext cx="11492753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C3A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cs typeface="Calibri" panose="020F0502020204030204" pitchFamily="34" charset="0"/>
              </a:rPr>
              <a:t>Program Review and Strategic Planning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72636-FEE8-463E-A855-3E3536D766B2}"/>
              </a:ext>
            </a:extLst>
          </p:cNvPr>
          <p:cNvSpPr txBox="1"/>
          <p:nvPr/>
        </p:nvSpPr>
        <p:spPr>
          <a:xfrm>
            <a:off x="391886" y="2246064"/>
            <a:ext cx="49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Program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Q1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Landscapes Partnership Federal Coordinating Committee, ENCSL Partnership, North Carolina Sentinel Landscapes Committee collaboration.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to re-evaluate and identify approaches (e.g., governance structures, planning frameworks) and resource needs (e.g., coordinator capacity and program support) to increase efficiency and value added of the Partnership to partner organizations.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A530B-08BA-47C4-8E80-26329908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3" y="3302599"/>
            <a:ext cx="5424172" cy="17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29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C947E0-A362-4669-8E80-3FB3F961BEAA}"/>
              </a:ext>
            </a:extLst>
          </p:cNvPr>
          <p:cNvSpPr txBox="1">
            <a:spLocks/>
          </p:cNvSpPr>
          <p:nvPr/>
        </p:nvSpPr>
        <p:spPr>
          <a:xfrm>
            <a:off x="283998" y="1227018"/>
            <a:ext cx="11492753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C3A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cs typeface="Calibri" panose="020F0502020204030204" pitchFamily="34" charset="0"/>
              </a:rPr>
              <a:t>Program Review and Strategic Planning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72636-FEE8-463E-A855-3E3536D766B2}"/>
              </a:ext>
            </a:extLst>
          </p:cNvPr>
          <p:cNvSpPr txBox="1"/>
          <p:nvPr/>
        </p:nvSpPr>
        <p:spPr>
          <a:xfrm>
            <a:off x="391886" y="2246064"/>
            <a:ext cx="49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Program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Q1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Landscapes Partnership Federal Coordinating Committee, ENCSL Partnership, North Carolina Sentinel Landscapes Committee collaboration.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to re-evaluate and identify approaches (e.g., governance structures, planning frameworks) and resource needs (e.g., coordinator capacity and program support) to increase efficiency and value added of the Partnership to partner organizations.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A530B-08BA-47C4-8E80-26329908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94615"/>
            <a:ext cx="5424172" cy="177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C8998-C00D-4A5E-8854-581DF153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374" y="3921119"/>
            <a:ext cx="1623737" cy="1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57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C947E0-A362-4669-8E80-3FB3F961BEAA}"/>
              </a:ext>
            </a:extLst>
          </p:cNvPr>
          <p:cNvSpPr txBox="1">
            <a:spLocks/>
          </p:cNvSpPr>
          <p:nvPr/>
        </p:nvSpPr>
        <p:spPr>
          <a:xfrm>
            <a:off x="283998" y="1227018"/>
            <a:ext cx="11492753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C3A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cs typeface="Calibri" panose="020F0502020204030204" pitchFamily="34" charset="0"/>
              </a:rPr>
              <a:t>Program Review and Strategic Planning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72636-FEE8-463E-A855-3E3536D766B2}"/>
              </a:ext>
            </a:extLst>
          </p:cNvPr>
          <p:cNvSpPr txBox="1"/>
          <p:nvPr/>
        </p:nvSpPr>
        <p:spPr>
          <a:xfrm>
            <a:off x="391886" y="2246064"/>
            <a:ext cx="49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Program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Q1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Landscapes Partnership Federal Coordinating Committee, ENCSL Partnership, North Carolina Sentinel Landscapes Committee collaboration.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to re-evaluate and identify approaches (e.g., governance structures, planning frameworks) and resource needs (e.g., coordinator capacity and program support) to increase efficiency and value added of the Partnership to partner organizations.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A530B-08BA-47C4-8E80-26329908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94615"/>
            <a:ext cx="5424172" cy="177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C8998-C00D-4A5E-8854-581DF153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93" y="3616011"/>
            <a:ext cx="962178" cy="1013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F50DE-FC56-461D-B5E0-D42AE4ABB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393" y="4122618"/>
            <a:ext cx="2591564" cy="25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93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C947E0-A362-4669-8E80-3FB3F961BEAA}"/>
              </a:ext>
            </a:extLst>
          </p:cNvPr>
          <p:cNvSpPr txBox="1">
            <a:spLocks/>
          </p:cNvSpPr>
          <p:nvPr/>
        </p:nvSpPr>
        <p:spPr>
          <a:xfrm>
            <a:off x="283998" y="1227018"/>
            <a:ext cx="11492753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C3A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cs typeface="Calibri" panose="020F0502020204030204" pitchFamily="34" charset="0"/>
              </a:rPr>
              <a:t>Program Review and Strategic Planning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72636-FEE8-463E-A855-3E3536D766B2}"/>
              </a:ext>
            </a:extLst>
          </p:cNvPr>
          <p:cNvSpPr txBox="1"/>
          <p:nvPr/>
        </p:nvSpPr>
        <p:spPr>
          <a:xfrm>
            <a:off x="391886" y="2246064"/>
            <a:ext cx="49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Program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Q1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Landscapes Partnership Federal Coordinating Committee, ENCSL Partnership, North Carolina Sentinel Landscapes Committee collaboration.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to re-evaluate and identify approaches (e.g., governance structures, planning frameworks) and resource needs (e.g., coordinator capacity and program support) to increase efficiency and value added of the Partnership to partner organizations.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A530B-08BA-47C4-8E80-26329908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94615"/>
            <a:ext cx="5424172" cy="177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C8998-C00D-4A5E-8854-581DF153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93" y="3616011"/>
            <a:ext cx="962178" cy="1013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F50DE-FC56-461D-B5E0-D42AE4ABB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895" y="3616011"/>
            <a:ext cx="1403181" cy="137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DAFE9-7CD7-4767-ADE8-95319DFA64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56" t="6902" r="35055"/>
          <a:stretch/>
        </p:blipFill>
        <p:spPr>
          <a:xfrm>
            <a:off x="9897319" y="3479694"/>
            <a:ext cx="2294681" cy="177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592C9-55C9-46AE-AA1C-E2794F7B1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897" y="5268749"/>
            <a:ext cx="2454149" cy="15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03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C947E0-A362-4669-8E80-3FB3F961BEAA}"/>
              </a:ext>
            </a:extLst>
          </p:cNvPr>
          <p:cNvSpPr txBox="1">
            <a:spLocks/>
          </p:cNvSpPr>
          <p:nvPr/>
        </p:nvSpPr>
        <p:spPr>
          <a:xfrm>
            <a:off x="283998" y="1227018"/>
            <a:ext cx="11492753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C3A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cs typeface="Calibri" panose="020F0502020204030204" pitchFamily="34" charset="0"/>
              </a:rPr>
              <a:t>Program Review and Strategic Planning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31F02-11B5-4CCB-8C8B-174B29129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03" y="2189310"/>
            <a:ext cx="4791194" cy="2300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082F5-C4CF-4C09-9FC9-1F0C7B01CCAE}"/>
              </a:ext>
            </a:extLst>
          </p:cNvPr>
          <p:cNvSpPr txBox="1"/>
          <p:nvPr/>
        </p:nvSpPr>
        <p:spPr>
          <a:xfrm>
            <a:off x="8081555" y="19099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Strategic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AC8C2-B8A1-4E7E-8D28-31AE9B955223}"/>
              </a:ext>
            </a:extLst>
          </p:cNvPr>
          <p:cNvSpPr txBox="1"/>
          <p:nvPr/>
        </p:nvSpPr>
        <p:spPr>
          <a:xfrm>
            <a:off x="415249" y="2691457"/>
            <a:ext cx="4911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Q1 &amp; first part of Q2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Scoping whether the diversity of opportunities and vulnerabilities across the landscape necessitates a regional planning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Partnership-Partnership coordination and collaboration will be key to leveraging synergies and avoiding redundancy.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6A24D-C319-4B9C-B05E-C644792DD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932" y="4679440"/>
            <a:ext cx="3571335" cy="22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09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445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Baillie</dc:creator>
  <cp:lastModifiedBy>Christopher Baillie</cp:lastModifiedBy>
  <cp:revision>13</cp:revision>
  <dcterms:created xsi:type="dcterms:W3CDTF">2023-12-01T15:25:10Z</dcterms:created>
  <dcterms:modified xsi:type="dcterms:W3CDTF">2023-12-06T21:25:53Z</dcterms:modified>
</cp:coreProperties>
</file>