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8" r:id="rId3"/>
    <p:sldId id="261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1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1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30B1-4CC3-4BAD-8ABD-E8188DADAF1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5DBE-DE81-4172-8339-BC7E9105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2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rgbClr val="0070C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65FE-A403-4B77-BC37-97DF4E0E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202862" cy="33391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Sandhills conservation partnership Update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nc longleaf pine summit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March 9, 2022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0F6081-369C-470B-8965-6B6BEA07D0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4067174"/>
            <a:ext cx="2605088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C0A86F4-9823-458C-A817-5F60D358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42" y="-242945"/>
            <a:ext cx="9503858" cy="7343890"/>
          </a:xfrm>
        </p:spPr>
      </p:pic>
    </p:spTree>
    <p:extLst>
      <p:ext uri="{BB962C8B-B14F-4D97-AF65-F5344CB8AC3E}">
        <p14:creationId xmlns:p14="http://schemas.microsoft.com/office/powerpoint/2010/main" val="197421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8C4F-89FF-4920-9081-7753F277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58B91CE-542B-498B-B0E7-E88910A8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0"/>
            <a:ext cx="10689906" cy="6986588"/>
          </a:xfrm>
        </p:spPr>
      </p:pic>
      <p:pic>
        <p:nvPicPr>
          <p:cNvPr id="7" name="Picture 6" descr="A bird standing on a tree&#10;&#10;Description automatically generated with medium confidence">
            <a:extLst>
              <a:ext uri="{FF2B5EF4-FFF2-40B4-BE49-F238E27FC236}">
                <a16:creationId xmlns:a16="http://schemas.microsoft.com/office/drawing/2014/main" id="{BDA70822-508D-42A2-855C-87128F22D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" y="1451134"/>
            <a:ext cx="2031972" cy="4504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D2413-7ADC-4A32-A546-5DB14687E214}"/>
              </a:ext>
            </a:extLst>
          </p:cNvPr>
          <p:cNvSpPr txBox="1"/>
          <p:nvPr/>
        </p:nvSpPr>
        <p:spPr>
          <a:xfrm>
            <a:off x="152400" y="127695"/>
            <a:ext cx="152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Cockaded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Woodpeckerrecovery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38339-5B7C-4E1B-B2E0-6DF6C9125761}"/>
              </a:ext>
            </a:extLst>
          </p:cNvPr>
          <p:cNvSpPr txBox="1"/>
          <p:nvPr/>
        </p:nvSpPr>
        <p:spPr>
          <a:xfrm>
            <a:off x="-57926" y="5917049"/>
            <a:ext cx="179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Brady Beck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02146-150C-4AC6-A1CF-6F921C41E71B}"/>
              </a:ext>
            </a:extLst>
          </p:cNvPr>
          <p:cNvSpPr txBox="1"/>
          <p:nvPr/>
        </p:nvSpPr>
        <p:spPr>
          <a:xfrm>
            <a:off x="4286250" y="904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777 Potential Breeding Groups in 2021</a:t>
            </a:r>
          </a:p>
        </p:txBody>
      </p:sp>
    </p:spTree>
    <p:extLst>
      <p:ext uri="{BB962C8B-B14F-4D97-AF65-F5344CB8AC3E}">
        <p14:creationId xmlns:p14="http://schemas.microsoft.com/office/powerpoint/2010/main" val="358818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30DC-DD0B-4D00-8263-365C4600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33" y="-245082"/>
            <a:ext cx="9905998" cy="1478570"/>
          </a:xfrm>
        </p:spPr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4C52-B50E-4433-93EF-9F0AE6D6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69" y="725486"/>
            <a:ext cx="10784840" cy="5990274"/>
          </a:xfrm>
        </p:spPr>
        <p:txBody>
          <a:bodyPr>
            <a:normAutofit/>
          </a:bodyPr>
          <a:lstStyle/>
          <a:p>
            <a:r>
              <a:rPr lang="en-US" dirty="0"/>
              <a:t> 2022 National Fish and Wildlife Foundation Longleaf Landscape Stewardship Fund</a:t>
            </a:r>
          </a:p>
          <a:p>
            <a:pPr lvl="1"/>
            <a:r>
              <a:rPr lang="en-US" dirty="0"/>
              <a:t>$614,300 request for 3 years</a:t>
            </a:r>
          </a:p>
          <a:p>
            <a:pPr lvl="1"/>
            <a:r>
              <a:rPr lang="en-US" dirty="0"/>
              <a:t>Shared burn crew</a:t>
            </a:r>
          </a:p>
          <a:p>
            <a:pPr lvl="1"/>
            <a:r>
              <a:rPr lang="en-US" dirty="0"/>
              <a:t>Project funds for PCP, 3 Rivers, Fayetteville Public Works, State Parks</a:t>
            </a:r>
          </a:p>
          <a:p>
            <a:pPr lvl="1"/>
            <a:r>
              <a:rPr lang="en-US" dirty="0"/>
              <a:t>Farm Bill biologist to support Joint Chiefs</a:t>
            </a:r>
          </a:p>
          <a:p>
            <a:pPr lvl="1"/>
            <a:r>
              <a:rPr lang="en-US" dirty="0" err="1"/>
              <a:t>ForestHer</a:t>
            </a:r>
            <a:r>
              <a:rPr lang="en-US" dirty="0"/>
              <a:t> workshops</a:t>
            </a:r>
          </a:p>
          <a:p>
            <a:r>
              <a:rPr lang="en-US" dirty="0"/>
              <a:t> REPI Challenge- climate resiliency</a:t>
            </a:r>
          </a:p>
          <a:p>
            <a:pPr lvl="1"/>
            <a:r>
              <a:rPr lang="en-US" dirty="0"/>
              <a:t>$991,307 request for 4 years</a:t>
            </a:r>
          </a:p>
          <a:p>
            <a:pPr lvl="1"/>
            <a:r>
              <a:rPr lang="en-US" dirty="0"/>
              <a:t>Fire capacity- assistant land steward, year-round fire crew lead, fire drone</a:t>
            </a:r>
          </a:p>
          <a:p>
            <a:pPr lvl="1"/>
            <a:r>
              <a:rPr lang="en-US" dirty="0"/>
              <a:t>Studies of RCW productivity (Lauren Pharr, NCSU) &amp; river flows</a:t>
            </a:r>
          </a:p>
          <a:p>
            <a:r>
              <a:rPr lang="en-US" dirty="0"/>
              <a:t> Joint Chiefs</a:t>
            </a:r>
          </a:p>
          <a:p>
            <a:pPr lvl="1"/>
            <a:r>
              <a:rPr lang="en-US" dirty="0"/>
              <a:t>$2.2m over 3 years</a:t>
            </a:r>
          </a:p>
          <a:p>
            <a:pPr lvl="1"/>
            <a:r>
              <a:rPr lang="en-US" dirty="0"/>
              <a:t>Shared burn crew and NRCS cost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EB69-F9D4-4A34-A881-5708EFE5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C40C-CD5D-41BE-87C0-D4C06C19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Party for the Pine April 23</a:t>
            </a:r>
          </a:p>
          <a:p>
            <a:r>
              <a:rPr lang="en-US" dirty="0"/>
              <a:t>Burn season up and going</a:t>
            </a:r>
          </a:p>
        </p:txBody>
      </p:sp>
      <p:pic>
        <p:nvPicPr>
          <p:cNvPr id="5" name="Picture 4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FE4EE170-C7EB-4CFD-936C-EB7158211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3" y="0"/>
            <a:ext cx="373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56F0-DF76-46C3-BB52-C99B968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moves</a:t>
            </a:r>
          </a:p>
        </p:txBody>
      </p:sp>
      <p:pic>
        <p:nvPicPr>
          <p:cNvPr id="5" name="Content Placeholder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B9858F58-7C00-4830-A3B2-E44162EED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5" y="2496870"/>
            <a:ext cx="2038287" cy="3055938"/>
          </a:xfrm>
        </p:spPr>
      </p:pic>
      <p:pic>
        <p:nvPicPr>
          <p:cNvPr id="7" name="Picture 6" descr="A picture containing outdoor, tree, person, yellow&#10;&#10;Description automatically generated">
            <a:extLst>
              <a:ext uri="{FF2B5EF4-FFF2-40B4-BE49-F238E27FC236}">
                <a16:creationId xmlns:a16="http://schemas.microsoft.com/office/drawing/2014/main" id="{998968BD-9A5C-42F2-AD7F-847448654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45" y="2483823"/>
            <a:ext cx="2664905" cy="3068985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582AC8B0-5C99-48E5-973F-EA427D98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13" y="2983334"/>
            <a:ext cx="3567972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6C508-291C-48B9-B64A-13A07A710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512" y="3339802"/>
            <a:ext cx="1918083" cy="1997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8537B7-6147-4E4C-B7BD-D7E1FC1ABB76}"/>
              </a:ext>
            </a:extLst>
          </p:cNvPr>
          <p:cNvSpPr txBox="1"/>
          <p:nvPr/>
        </p:nvSpPr>
        <p:spPr>
          <a:xfrm>
            <a:off x="796264" y="5573566"/>
            <a:ext cx="184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Nancy Williamson</a:t>
            </a:r>
          </a:p>
          <a:p>
            <a:r>
              <a:rPr lang="en-US" dirty="0"/>
              <a:t>State Parks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F8C7E-E0F1-4FCE-A7B4-DC452A5881F4}"/>
              </a:ext>
            </a:extLst>
          </p:cNvPr>
          <p:cNvSpPr txBox="1"/>
          <p:nvPr/>
        </p:nvSpPr>
        <p:spPr>
          <a:xfrm>
            <a:off x="3206089" y="5616377"/>
            <a:ext cx="14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Jon Blanchard</a:t>
            </a:r>
          </a:p>
          <a:p>
            <a:r>
              <a:rPr lang="en-US" dirty="0"/>
              <a:t>State Parks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EA110-D043-413E-98B0-6970DDBFF9F3}"/>
              </a:ext>
            </a:extLst>
          </p:cNvPr>
          <p:cNvSpPr txBox="1"/>
          <p:nvPr/>
        </p:nvSpPr>
        <p:spPr>
          <a:xfrm>
            <a:off x="6263614" y="5609261"/>
            <a:ext cx="152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Sarah Hecocks</a:t>
            </a:r>
          </a:p>
          <a:p>
            <a:r>
              <a:rPr lang="en-US" dirty="0"/>
              <a:t>ORISE</a:t>
            </a:r>
          </a:p>
          <a:p>
            <a:r>
              <a:rPr lang="en-US" dirty="0"/>
              <a:t>TNC/USFWS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9037B-423E-434E-9B96-E6BE31BB64CC}"/>
              </a:ext>
            </a:extLst>
          </p:cNvPr>
          <p:cNvSpPr txBox="1"/>
          <p:nvPr/>
        </p:nvSpPr>
        <p:spPr>
          <a:xfrm>
            <a:off x="9894512" y="5527898"/>
            <a:ext cx="1773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Erick </a:t>
            </a:r>
            <a:r>
              <a:rPr lang="en-US" dirty="0" err="1"/>
              <a:t>Reitschier</a:t>
            </a:r>
            <a:endParaRPr lang="en-US" dirty="0"/>
          </a:p>
          <a:p>
            <a:r>
              <a:rPr lang="en-US" dirty="0"/>
              <a:t>SH Land Steward</a:t>
            </a:r>
          </a:p>
          <a:p>
            <a:r>
              <a:rPr lang="en-US" dirty="0"/>
              <a:t>TNC</a:t>
            </a:r>
          </a:p>
        </p:txBody>
      </p:sp>
    </p:spTree>
    <p:extLst>
      <p:ext uri="{BB962C8B-B14F-4D97-AF65-F5344CB8AC3E}">
        <p14:creationId xmlns:p14="http://schemas.microsoft.com/office/powerpoint/2010/main" val="17177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132</TotalTime>
  <Words>158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Circuit</vt:lpstr>
      <vt:lpstr>Sandhills conservation partnership Update  nc longleaf pine summit  March 9, 2022</vt:lpstr>
      <vt:lpstr>PowerPoint Presentation</vt:lpstr>
      <vt:lpstr>PowerPoint Presentation</vt:lpstr>
      <vt:lpstr>grants</vt:lpstr>
      <vt:lpstr>PowerPoint Presentation</vt:lpstr>
      <vt:lpstr>Personnel moves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Sandhills conservation partnership Update  nc longleaf pine summit  March 9, 2022</dc:title>
  <dc:creator>Jeffrey Marcus</dc:creator>
  <cp:lastModifiedBy>Jeffrey Marcus</cp:lastModifiedBy>
  <cp:revision>11</cp:revision>
  <dcterms:created xsi:type="dcterms:W3CDTF">2022-03-08T21:05:36Z</dcterms:created>
  <dcterms:modified xsi:type="dcterms:W3CDTF">2022-03-09T19:55:36Z</dcterms:modified>
</cp:coreProperties>
</file>