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344D-45B2-4998-BF6D-AC97E1EDA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BE863-F16C-491F-A97C-9C6F376E7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2500-A41C-410F-8ADF-296CE82A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374D-F3B9-4100-9582-B275CF30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1F3E5-0BE3-4E75-8CF2-95ED7E1A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E81F-FB63-4B2C-921D-929AE92D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CDBEA-90FD-4C78-A9B0-31397D22C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6D357-8932-4B6B-BD29-C0D70DB0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DFC8D-4B7C-4EDF-8D3F-28BA00D1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6E3C-EC52-4196-9D75-DF0EB403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89274-E0ED-4DED-87A0-4A3AEF3BA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C4285-551D-4271-B1A5-56CB90976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5B22E-448F-4158-B815-ACD221DB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1E49D-B1BB-4F59-BA47-EF807EB7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0D0A4-BCA9-462E-9130-9EC638AC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56D0-6699-45D8-A007-1AF8CA49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D81A-5EB4-48F0-B9E4-280418F4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AC6DF-76E6-4AC6-95E9-0651287C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66F9-2A5A-4951-91D7-E755513B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C232-D172-49A2-9947-69E014FC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0D3B-A049-4C5F-8C65-6DE88F77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D1BCD-0670-4FFC-BD15-8F1679F6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E94F-75F4-45F6-9E00-BA956EA1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17398-09C5-48F8-884C-A64E132E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07AA4-E13D-4A08-AC3F-1A0E317B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0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2471-CC5A-4988-9D68-CB38B032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1BD3-6689-414F-AF37-2E0108244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60603-86B2-46B5-8B2D-B273439C6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1D897-369F-4663-826C-3F1DAC0C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E692F-9E77-452F-8DB8-D8FBB165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85827-DCDA-4C3C-B748-52E3E64A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3F7D-C76F-4942-9A36-5E12D872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5A3ED-B2B6-41C0-B252-4B4D7F4A6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762E2-FAF9-47E2-A095-15975C53F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758B8-9A66-4F95-9982-B783BCB5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D9B22-D093-4489-9FB9-ECC22E9BA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D144C-AD4B-4A07-A00C-6DAF184E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9858A-E599-484F-9C1F-B844CDC0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D472AE-DAF2-4E27-85A1-F13FA7CE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3C2B-17E1-44F2-95BE-129FB5AA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402F9-4F61-44AB-A1BC-67357A27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CF328-55B7-4E44-8908-87B83251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0AF3D-9EEF-41AB-876F-E71DB6F4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E679F-3A0F-4BC5-A653-6673A9D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C8BB6-8D32-4103-B9FA-2052F4BE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1327C-78FD-419B-BCC9-EE87B2F4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0451-F53D-4010-94C6-597C08AB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FF44D-A29C-40B7-B3CF-4AA730D35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1DCA7-C145-440A-A07C-BA4422511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7BE8F-EBE4-444C-B20B-B740491B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5FFD7-78CC-41C7-8574-79BB4127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5250-E139-4D39-B252-4F9AF8DE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3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E2DD-2973-46EF-BA94-7B62639A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CF3A7-9F8C-47B7-830E-0AB569CD1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8395D-3928-4D7C-9CA3-CAAE13181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6C94A-59C6-4FE1-9832-F53387CD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D85D9-CE06-4F92-B806-44762354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75BA2-44A6-42BE-9942-F330D3FD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460D4-1C92-4E56-BF31-22ABA644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601B5-8AAB-418D-844D-2B775CC2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CA96-6632-43BC-BDD9-1521FCF28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5089-C329-4C54-BD3C-DA77895F8A4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9EE47-9FBD-4F7B-9A68-EF15A31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41BF-2E47-425A-BB33-65062A0A5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21C6-4109-483C-85E5-4E74EF5C5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Longleaf Ecosystem Occurrence Database Surveys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C9257-4946-4A09-9E27-D287228FD5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NC Sandhills – Fall 2020</a:t>
            </a:r>
          </a:p>
        </p:txBody>
      </p:sp>
    </p:spTree>
    <p:extLst>
      <p:ext uri="{BB962C8B-B14F-4D97-AF65-F5344CB8AC3E}">
        <p14:creationId xmlns:p14="http://schemas.microsoft.com/office/powerpoint/2010/main" val="4292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860A-A6A3-488F-AC27-D76425DF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 Surveys in the Sandhills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60727-DE8F-44B6-ACEC-34275F205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Began at the end of August 2020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Aimed to visit 500 stands in the Sandhills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total we had:</a:t>
            </a:r>
          </a:p>
          <a:p>
            <a:pPr lvl="1"/>
            <a:r>
              <a:rPr lang="en-US" dirty="0"/>
              <a:t>498 longleaf pine stands surveyed</a:t>
            </a:r>
          </a:p>
          <a:p>
            <a:pPr lvl="1"/>
            <a:r>
              <a:rPr lang="en-US" dirty="0"/>
              <a:t>47 stands where longleaf pine was absent</a:t>
            </a:r>
          </a:p>
          <a:p>
            <a:pPr lvl="1"/>
            <a:r>
              <a:rPr lang="en-US" dirty="0"/>
              <a:t>75 sites that were inaccessible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2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D5A4-B558-4C1E-A251-0691869A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Sandhill LEO Survey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315257-4F10-401A-8DC4-D6C37E15E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643526"/>
              </p:ext>
            </p:extLst>
          </p:nvPr>
        </p:nvGraphicFramePr>
        <p:xfrm>
          <a:off x="607381" y="1434608"/>
          <a:ext cx="11262064" cy="50582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516">
                  <a:extLst>
                    <a:ext uri="{9D8B030D-6E8A-4147-A177-3AD203B41FA5}">
                      <a16:colId xmlns:a16="http://schemas.microsoft.com/office/drawing/2014/main" val="1912933918"/>
                    </a:ext>
                  </a:extLst>
                </a:gridCol>
                <a:gridCol w="2815516">
                  <a:extLst>
                    <a:ext uri="{9D8B030D-6E8A-4147-A177-3AD203B41FA5}">
                      <a16:colId xmlns:a16="http://schemas.microsoft.com/office/drawing/2014/main" val="417246942"/>
                    </a:ext>
                  </a:extLst>
                </a:gridCol>
                <a:gridCol w="1929044">
                  <a:extLst>
                    <a:ext uri="{9D8B030D-6E8A-4147-A177-3AD203B41FA5}">
                      <a16:colId xmlns:a16="http://schemas.microsoft.com/office/drawing/2014/main" val="2208175347"/>
                    </a:ext>
                  </a:extLst>
                </a:gridCol>
                <a:gridCol w="3701988">
                  <a:extLst>
                    <a:ext uri="{9D8B030D-6E8A-4147-A177-3AD203B41FA5}">
                      <a16:colId xmlns:a16="http://schemas.microsoft.com/office/drawing/2014/main" val="857268199"/>
                    </a:ext>
                  </a:extLst>
                </a:gridCol>
              </a:tblGrid>
              <a:tr h="111732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Ecological Rank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Site Count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Total Acres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Mean Stand Acreage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282824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Excellent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4395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137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7813228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Good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431826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Fair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6495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55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6568350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Low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9667208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Total*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24280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12847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4984498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Not Visited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21660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6244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67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Chart, map&#10;&#10;Description automatically generated">
            <a:extLst>
              <a:ext uri="{FF2B5EF4-FFF2-40B4-BE49-F238E27FC236}">
                <a16:creationId xmlns:a16="http://schemas.microsoft.com/office/drawing/2014/main" id="{6F9CAB28-69FE-460D-ACFE-49494F9F3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0" y="-13032"/>
            <a:ext cx="10570819" cy="6871032"/>
          </a:xfrm>
        </p:spPr>
      </p:pic>
    </p:spTree>
    <p:extLst>
      <p:ext uri="{BB962C8B-B14F-4D97-AF65-F5344CB8AC3E}">
        <p14:creationId xmlns:p14="http://schemas.microsoft.com/office/powerpoint/2010/main" val="23670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CEE9-91E7-42DF-A1E1-64F7119B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F7CF-7AAF-4723-96D0-4A6612C2A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Continuing surveys in Sandhills with TNC staff and volunteers</a:t>
            </a:r>
          </a:p>
          <a:p>
            <a:endParaRPr lang="en-US" dirty="0"/>
          </a:p>
          <a:p>
            <a:r>
              <a:rPr lang="en-US" dirty="0"/>
              <a:t>Repeating this effort in Cape Fear Arch and Onslow Bight</a:t>
            </a:r>
          </a:p>
          <a:p>
            <a:endParaRPr lang="en-US" dirty="0"/>
          </a:p>
          <a:p>
            <a:r>
              <a:rPr lang="en-US" dirty="0"/>
              <a:t>Summarizing data and classifying condition based on survey data rather than subjective surveyor rankings</a:t>
            </a:r>
          </a:p>
        </p:txBody>
      </p:sp>
    </p:spTree>
    <p:extLst>
      <p:ext uri="{BB962C8B-B14F-4D97-AF65-F5344CB8AC3E}">
        <p14:creationId xmlns:p14="http://schemas.microsoft.com/office/powerpoint/2010/main" val="3581186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126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Longleaf Ecosystem Occurrence Database Surveys</vt:lpstr>
      <vt:lpstr>LEO Surveys in the Sandhills</vt:lpstr>
      <vt:lpstr>Sandhill LEO Survey Summary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Longleaf Ecosystem Occurrence Database Surveys</dc:title>
  <dc:creator>Hannon, Daniel R</dc:creator>
  <cp:lastModifiedBy>Hannon, Daniel R</cp:lastModifiedBy>
  <cp:revision>9</cp:revision>
  <dcterms:created xsi:type="dcterms:W3CDTF">2020-11-30T23:04:52Z</dcterms:created>
  <dcterms:modified xsi:type="dcterms:W3CDTF">2020-12-02T22:35:01Z</dcterms:modified>
</cp:coreProperties>
</file>