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4" d="100"/>
          <a:sy n="64" d="100"/>
        </p:scale>
        <p:origin x="-86" y="-46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BC4E-4F23-4C99-8EC4-B0881064D96D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19D1-A380-483B-8D50-F0CE90BB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88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BC4E-4F23-4C99-8EC4-B0881064D96D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19D1-A380-483B-8D50-F0CE90BB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50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BC4E-4F23-4C99-8EC4-B0881064D96D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19D1-A380-483B-8D50-F0CE90BB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20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BC4E-4F23-4C99-8EC4-B0881064D96D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19D1-A380-483B-8D50-F0CE90BB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5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BC4E-4F23-4C99-8EC4-B0881064D96D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19D1-A380-483B-8D50-F0CE90BB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1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BC4E-4F23-4C99-8EC4-B0881064D96D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19D1-A380-483B-8D50-F0CE90BB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87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BC4E-4F23-4C99-8EC4-B0881064D96D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19D1-A380-483B-8D50-F0CE90BB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0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BC4E-4F23-4C99-8EC4-B0881064D96D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19D1-A380-483B-8D50-F0CE90BB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0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BC4E-4F23-4C99-8EC4-B0881064D96D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19D1-A380-483B-8D50-F0CE90BB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91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BC4E-4F23-4C99-8EC4-B0881064D96D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19D1-A380-483B-8D50-F0CE90BB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4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BC4E-4F23-4C99-8EC4-B0881064D96D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19D1-A380-483B-8D50-F0CE90BB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8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1BC4E-4F23-4C99-8EC4-B0881064D96D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419D1-A380-483B-8D50-F0CE90BB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2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2079" y="727493"/>
            <a:ext cx="6306917" cy="154696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4400" b="1" dirty="0" smtClean="0"/>
              <a:t>RCW RECOVERY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/>
              <a:t>2023 Nesting Season Data Collection</a:t>
            </a:r>
            <a:br>
              <a:rPr lang="en-US" sz="3100" b="1" dirty="0" smtClean="0"/>
            </a:br>
            <a:r>
              <a:rPr lang="en-US" sz="3100" b="1" dirty="0" smtClean="0"/>
              <a:t>Year 44 of Long-term Study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57" y="1588638"/>
            <a:ext cx="11363863" cy="4796287"/>
          </a:xfrm>
        </p:spPr>
        <p:txBody>
          <a:bodyPr/>
          <a:lstStyle/>
          <a:p>
            <a:endParaRPr lang="en-US" dirty="0" smtClean="0"/>
          </a:p>
          <a:p>
            <a:pPr algn="l">
              <a:lnSpc>
                <a:spcPct val="150000"/>
              </a:lnSpc>
            </a:pPr>
            <a:r>
              <a:rPr lang="en-US" sz="2800" b="1" u="sng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SEI &amp; Partners intensively monitored  </a:t>
            </a:r>
            <a:r>
              <a:rPr lang="en-US" sz="2800" b="1" u="sng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~ </a:t>
            </a:r>
            <a:r>
              <a:rPr lang="en-US" sz="2800" b="1" u="sng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400 of est. </a:t>
            </a:r>
            <a:r>
              <a:rPr lang="en-US" sz="2800" b="1" u="sng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800 </a:t>
            </a:r>
            <a:r>
              <a:rPr lang="en-US" sz="2800" b="1" u="sng" dirty="0" err="1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Sandhills</a:t>
            </a:r>
            <a:r>
              <a:rPr lang="en-US" sz="2800" b="1" u="sng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RCW Groups </a:t>
            </a:r>
          </a:p>
          <a:p>
            <a:pPr marL="1371600" lvl="2" indent="-457200" algn="l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Kerry Brust, Andy Van </a:t>
            </a:r>
            <a:r>
              <a:rPr lang="en-US" sz="2400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Lanen</a:t>
            </a:r>
            <a:r>
              <a:rPr lang="en-US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Anna Prinz (SEI) </a:t>
            </a:r>
          </a:p>
          <a:p>
            <a:pPr marL="1371600" lvl="2" indent="-457200" algn="l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Jan Goodson and </a:t>
            </a:r>
            <a:r>
              <a:rPr lang="en-US" sz="2400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Deven</a:t>
            </a:r>
            <a:r>
              <a:rPr lang="en-US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Davidson (JCA)</a:t>
            </a:r>
          </a:p>
          <a:p>
            <a:pPr marL="1371600" lvl="2" indent="-457200" algn="l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Lauren Pharr (NCSU)</a:t>
            </a:r>
          </a:p>
          <a:p>
            <a:pPr marL="1371600" lvl="2" indent="-457200" algn="l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Brady Beck (WRC) Support on A-Block 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endParaRPr lang="en-US" b="1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3" algn="l"/>
            <a:endParaRPr lang="en-US" b="1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3" algn="l"/>
            <a:endParaRPr lang="en-US" b="1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656935" cy="172332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084064" y="4736590"/>
            <a:ext cx="6655912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Work made possible thanks to:</a:t>
            </a:r>
          </a:p>
          <a:p>
            <a:r>
              <a:rPr lang="en-US" sz="2400" dirty="0"/>
              <a:t>Army </a:t>
            </a:r>
            <a:r>
              <a:rPr lang="en-US" sz="2400" dirty="0" smtClean="0"/>
              <a:t>@ </a:t>
            </a:r>
            <a:r>
              <a:rPr lang="en-US" sz="2400" dirty="0"/>
              <a:t>Ft. </a:t>
            </a:r>
            <a:r>
              <a:rPr lang="en-US" sz="2400" dirty="0" smtClean="0"/>
              <a:t>Liberty - Jessie Schillaci &amp; Jackie Britcher </a:t>
            </a:r>
          </a:p>
          <a:p>
            <a:r>
              <a:rPr lang="en-US" sz="2400" dirty="0"/>
              <a:t>The Nature </a:t>
            </a:r>
            <a:r>
              <a:rPr lang="en-US" sz="2400" dirty="0" smtClean="0"/>
              <a:t>Conservancy - Jeff Marcus </a:t>
            </a:r>
          </a:p>
          <a:p>
            <a:r>
              <a:rPr lang="en-US" sz="2400" dirty="0"/>
              <a:t>NC </a:t>
            </a:r>
            <a:r>
              <a:rPr lang="en-US" sz="2400" dirty="0" err="1"/>
              <a:t>Dept</a:t>
            </a:r>
            <a:r>
              <a:rPr lang="en-US" sz="2400" dirty="0"/>
              <a:t> of </a:t>
            </a:r>
            <a:r>
              <a:rPr lang="en-US" sz="2400" dirty="0" smtClean="0"/>
              <a:t>Agriculture - Robert Ross </a:t>
            </a:r>
          </a:p>
          <a:p>
            <a:r>
              <a:rPr lang="en-US" sz="2400" dirty="0" smtClean="0"/>
              <a:t>Private Donations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86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7706" y="-142504"/>
            <a:ext cx="5598198" cy="154696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4400" b="1" dirty="0" smtClean="0"/>
              <a:t>RCW RECOVERY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/>
              <a:t>2023 Nesting Season – Recap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201" y="1889185"/>
            <a:ext cx="11363863" cy="4459857"/>
          </a:xfrm>
        </p:spPr>
        <p:txBody>
          <a:bodyPr>
            <a:normAutofit lnSpcReduction="10000"/>
          </a:bodyPr>
          <a:lstStyle/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 New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RCW Groups </a:t>
            </a:r>
            <a:r>
              <a:rPr lang="en-US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Regionwide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Ft. Liberty (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10),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SGL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(5)</a:t>
            </a:r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Moss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Foundation + Private Lands (4)</a:t>
            </a:r>
          </a:p>
          <a:p>
            <a:pPr marL="342900" lvl="1" indent="-342900" algn="l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High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nest failure rate at BLUE 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(6/10)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western Ft.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Liberty (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30/119)  </a:t>
            </a:r>
          </a:p>
          <a:p>
            <a:pPr marL="800100" lvl="2" indent="-342900" algn="l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Poor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year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/ low fledging success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Coastal RCWs </a:t>
            </a:r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- Camp </a:t>
            </a:r>
            <a:r>
              <a:rPr lang="en-US" sz="2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LeJeune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/ Sunny Point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Early nesting year</a:t>
            </a:r>
          </a:p>
          <a:p>
            <a:pPr marL="800100" lvl="1" indent="-3429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Specifically SGL ,    + 2 double brooded groups on SGL (a first), though both failed at nest # 2</a:t>
            </a:r>
            <a:endParaRPr lang="en-US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656935" cy="172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356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29465" y="503171"/>
            <a:ext cx="6590581" cy="85401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4400" b="1" dirty="0" smtClean="0"/>
              <a:t>RCW RECOVERY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3100" b="1" dirty="0"/>
              <a:t>P</a:t>
            </a:r>
            <a:r>
              <a:rPr lang="en-US" sz="3100" b="1" dirty="0" smtClean="0"/>
              <a:t>rivate Lands – Strategic Plan review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136" y="1552755"/>
            <a:ext cx="11363863" cy="4796287"/>
          </a:xfrm>
        </p:spPr>
        <p:txBody>
          <a:bodyPr/>
          <a:lstStyle/>
          <a:p>
            <a:endParaRPr lang="en-US" dirty="0" smtClean="0"/>
          </a:p>
          <a:p>
            <a:pPr lvl="3" algn="l"/>
            <a:endParaRPr lang="en-US" b="1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656935" cy="17233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98740" y="1723323"/>
            <a:ext cx="10852030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/>
              <a:t>   Nurture </a:t>
            </a:r>
            <a:r>
              <a:rPr lang="en-US" sz="2800" dirty="0" smtClean="0"/>
              <a:t>Relationships </a:t>
            </a:r>
            <a:r>
              <a:rPr lang="en-US" sz="2800" dirty="0" smtClean="0"/>
              <a:t>with Safe Harbor Landowners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Protect legacy working forests and forested corridors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dirty="0" err="1" smtClean="0"/>
              <a:t>Downlisting</a:t>
            </a:r>
            <a:r>
              <a:rPr lang="en-US" sz="2400" dirty="0" smtClean="0"/>
              <a:t> impacts to </a:t>
            </a:r>
            <a:r>
              <a:rPr lang="en-US" sz="2400" dirty="0"/>
              <a:t>general public </a:t>
            </a:r>
            <a:r>
              <a:rPr lang="en-US" sz="2400" dirty="0" smtClean="0"/>
              <a:t>response and Safe Harbor?</a:t>
            </a:r>
          </a:p>
          <a:p>
            <a:pPr lvl="1"/>
            <a:endParaRPr lang="en-US" sz="24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/>
              <a:t>   Pursue Outreach to nearby Landowners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/>
              <a:t> </a:t>
            </a:r>
            <a:r>
              <a:rPr lang="en-US" sz="2400" dirty="0" smtClean="0"/>
              <a:t>RCW Pioneering on new/ adjacent properties particularly challenging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   Turn up Dialogue with Golf Course Managers + Local </a:t>
            </a:r>
            <a:r>
              <a:rPr lang="en-US" sz="2800" dirty="0" err="1" smtClean="0"/>
              <a:t>Govt</a:t>
            </a:r>
            <a:endParaRPr lang="en-US" sz="2800" dirty="0" smtClean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Opportunity at new Southern Pines Park (past Sherman property)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8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2120</TotalTime>
  <Words>220</Words>
  <Application>Microsoft Office PowerPoint</Application>
  <PresentationFormat>Custom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                    RCW RECOVERY 2023 Nesting Season Data Collection Year 44 of Long-term Study </vt:lpstr>
      <vt:lpstr>                     RCW RECOVERY 2023 Nesting Season – Recap</vt:lpstr>
      <vt:lpstr>                     RCW RECOVERY Private Lands – Strategic Plan 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RCW RECOVERY 2023 Nesting Season</dc:title>
  <dc:creator>Owner</dc:creator>
  <cp:lastModifiedBy>Kerry Brust</cp:lastModifiedBy>
  <cp:revision>38</cp:revision>
  <dcterms:created xsi:type="dcterms:W3CDTF">2023-09-11T19:27:10Z</dcterms:created>
  <dcterms:modified xsi:type="dcterms:W3CDTF">2023-09-13T14:10:15Z</dcterms:modified>
</cp:coreProperties>
</file>