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7" r:id="rId4"/>
    <p:sldId id="264" r:id="rId5"/>
    <p:sldId id="262" r:id="rId6"/>
    <p:sldId id="266" r:id="rId7"/>
    <p:sldId id="260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5343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7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5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8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0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0739406-69BD-4942-92D7-088AAFB277E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5082369-53B1-4567-9AD2-1ED624C6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1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B60B-04AB-DE90-12E6-C88CC957E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937845"/>
            <a:ext cx="5435600" cy="2223197"/>
          </a:xfrm>
          <a:solidFill>
            <a:schemeClr val="bg1">
              <a:alpha val="90000"/>
            </a:schemeClr>
          </a:solidFill>
        </p:spPr>
        <p:txBody>
          <a:bodyPr anchor="b">
            <a:normAutofit/>
          </a:bodyPr>
          <a:lstStyle/>
          <a:p>
            <a:pPr algn="l"/>
            <a:r>
              <a:rPr lang="en-US" sz="5200" dirty="0"/>
              <a:t>Resource Management Working Group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589B0-229A-6769-59C4-6F111B88B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1648" y="5583936"/>
            <a:ext cx="3502152" cy="704152"/>
          </a:xfrm>
          <a:solidFill>
            <a:schemeClr val="bg1">
              <a:alpha val="90000"/>
            </a:schemeClr>
          </a:solidFill>
        </p:spPr>
        <p:txBody>
          <a:bodyPr anchor="ctr">
            <a:normAutofit/>
          </a:bodyPr>
          <a:lstStyle/>
          <a:p>
            <a:pPr algn="r"/>
            <a:r>
              <a:rPr lang="en-US" dirty="0"/>
              <a:t>2023 Overview	</a:t>
            </a:r>
          </a:p>
        </p:txBody>
      </p:sp>
    </p:spTree>
    <p:extLst>
      <p:ext uri="{BB962C8B-B14F-4D97-AF65-F5344CB8AC3E}">
        <p14:creationId xmlns:p14="http://schemas.microsoft.com/office/powerpoint/2010/main" val="79034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370B-997B-0CB5-C262-6C902C44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27" y="1121663"/>
            <a:ext cx="8786129" cy="4681729"/>
          </a:xfrm>
          <a:solidFill>
            <a:schemeClr val="tx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GOALS: Promote cooperative management of natural resources in the North Carolina Sandhills.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Evaluate cooperative strategies for natural resource management at the landscape level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9648-63E8-3700-18E4-AEAF39FD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70" y="1121665"/>
            <a:ext cx="8595360" cy="4724986"/>
          </a:xfr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Cooperation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Share resources, equipment, knowledge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Training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Identify training needs, cross-train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Information Transfer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Share management techniques, disseminate information about programs, funding, etc.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7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E909-6F7B-9304-0DB4-368A51FE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325562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635F-CFBB-AF7B-B0BA-D2B59DA969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Membership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Open to all members of the partnership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Currently 15 members</a:t>
            </a:r>
          </a:p>
          <a:p>
            <a:r>
              <a:rPr lang="en-US" dirty="0">
                <a:solidFill>
                  <a:schemeClr val="bg1"/>
                </a:solidFill>
              </a:rPr>
              <a:t>Learning Trips</a:t>
            </a:r>
          </a:p>
          <a:p>
            <a:r>
              <a:rPr lang="en-US" dirty="0">
                <a:solidFill>
                  <a:schemeClr val="bg1"/>
                </a:solidFill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231841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E909-6F7B-9304-0DB4-368A51FE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325562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635F-CFBB-AF7B-B0BA-D2B59DA969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Current goal is to have 1-3 fieldtrips per year</a:t>
            </a:r>
          </a:p>
          <a:p>
            <a:r>
              <a:rPr lang="en-US" dirty="0">
                <a:solidFill>
                  <a:schemeClr val="bg1"/>
                </a:solidFill>
              </a:rPr>
              <a:t>Meetings are before or after trips. Other group input is done through email.</a:t>
            </a:r>
          </a:p>
          <a:p>
            <a:r>
              <a:rPr lang="en-US" dirty="0">
                <a:solidFill>
                  <a:schemeClr val="bg1"/>
                </a:solidFill>
              </a:rPr>
              <a:t>Fieldtrips are an opportunity for land managers to get together—show off the work they’ve been doing while also getting feedback</a:t>
            </a:r>
          </a:p>
          <a:p>
            <a:r>
              <a:rPr lang="en-US" dirty="0">
                <a:solidFill>
                  <a:schemeClr val="bg1"/>
                </a:solidFill>
              </a:rPr>
              <a:t>Trips are open to all members of the partnership </a:t>
            </a:r>
          </a:p>
        </p:txBody>
      </p:sp>
    </p:spTree>
    <p:extLst>
      <p:ext uri="{BB962C8B-B14F-4D97-AF65-F5344CB8AC3E}">
        <p14:creationId xmlns:p14="http://schemas.microsoft.com/office/powerpoint/2010/main" val="165841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BA98-56F0-4B23-1240-9F9FA9BF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325562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Recent Outings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71E0-6CC0-ACAF-B27E-1C2797A0FA2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McCain Forest, September 2022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McCain tract in the Sandhills landscape and history of its management, the future goals of the NCDA Research Station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Balancing forestry revenue and habitat.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Plants, herps, and using fire as a management tool in Carolina bays and other isolated wetlands.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Carver’s Creek Long Valley Restoration Project- Preharvest, June 2022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process of conducting a timber harvest for conservation on state park lands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Widespread invasive grass species removal and reintroduction of native grasses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Control of sweetgum and other woody resprout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Calloway Preserve, October 2021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Wetland </a:t>
            </a:r>
            <a:r>
              <a:rPr lang="en-US" dirty="0">
                <a:solidFill>
                  <a:schemeClr val="bg1"/>
                </a:solidFill>
              </a:rPr>
              <a:t>Restoration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St. Francis Satyr habitat management and experimental plots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5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92E4-3628-9656-4818-1AB6F9FD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325562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to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4184-C846-C8EF-7310-C15DDEE157F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trips to return to same areas post restoration projects</a:t>
            </a:r>
          </a:p>
          <a:p>
            <a:r>
              <a:rPr lang="en-US" dirty="0">
                <a:solidFill>
                  <a:schemeClr val="bg1"/>
                </a:solidFill>
              </a:rPr>
              <a:t>Training opportunities</a:t>
            </a:r>
          </a:p>
          <a:p>
            <a:r>
              <a:rPr lang="en-US" dirty="0">
                <a:solidFill>
                  <a:schemeClr val="bg1"/>
                </a:solidFill>
              </a:rPr>
              <a:t>More accessible forum to share ideas and resources</a:t>
            </a:r>
          </a:p>
          <a:p>
            <a:r>
              <a:rPr lang="en-US" dirty="0">
                <a:solidFill>
                  <a:schemeClr val="bg1"/>
                </a:solidFill>
              </a:rPr>
              <a:t>Exploration of new topics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Identifying and overcoming challenges in the human-wildlife interface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More on managing for rare and threatened species/ natural communities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BMPs and regulations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Land management in a shifting climate/landscape, what we see now and things to consider</a:t>
            </a:r>
          </a:p>
          <a:p>
            <a:pPr marL="27432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3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92E4-3628-9656-4818-1AB6F9FD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325562"/>
          </a:xfrm>
          <a:solidFill>
            <a:schemeClr val="tx1">
              <a:alpha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to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4184-C846-C8EF-7310-C15DDEE157F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90000"/>
            </a:schemeClr>
          </a:solidFill>
        </p:spPr>
        <p:txBody>
          <a:bodyPr/>
          <a:lstStyle/>
          <a:p>
            <a:pPr marL="27432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Next outing in late summer/early fall</a:t>
            </a:r>
          </a:p>
          <a:p>
            <a:r>
              <a:rPr lang="en-US" dirty="0">
                <a:solidFill>
                  <a:schemeClr val="bg1"/>
                </a:solidFill>
              </a:rPr>
              <a:t>Projects in the sandhills to highlight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Contact: Jessica.Jordan@ncparks.gov</a:t>
            </a:r>
          </a:p>
        </p:txBody>
      </p:sp>
    </p:spTree>
    <p:extLst>
      <p:ext uri="{BB962C8B-B14F-4D97-AF65-F5344CB8AC3E}">
        <p14:creationId xmlns:p14="http://schemas.microsoft.com/office/powerpoint/2010/main" val="179450087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519</TotalTime>
  <Words>338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Resource Management Working Group </vt:lpstr>
      <vt:lpstr>GOALS: Promote cooperative management of natural resources in the North Carolina Sandhills.  Evaluate cooperative strategies for natural resource management at the landscape level  </vt:lpstr>
      <vt:lpstr>PowerPoint Presentation</vt:lpstr>
      <vt:lpstr>Current state</vt:lpstr>
      <vt:lpstr>Trips</vt:lpstr>
      <vt:lpstr>Recent Outings</vt:lpstr>
      <vt:lpstr>Where to Next?</vt:lpstr>
      <vt:lpstr>Where to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 Working Group</dc:title>
  <dc:creator>Jordan, Jessica</dc:creator>
  <cp:lastModifiedBy>Sarah Hecocks</cp:lastModifiedBy>
  <cp:revision>13</cp:revision>
  <dcterms:created xsi:type="dcterms:W3CDTF">2023-06-12T13:46:23Z</dcterms:created>
  <dcterms:modified xsi:type="dcterms:W3CDTF">2023-06-15T15:31:05Z</dcterms:modified>
</cp:coreProperties>
</file>