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76" r:id="rId4"/>
    <p:sldId id="257" r:id="rId5"/>
    <p:sldId id="258" r:id="rId6"/>
    <p:sldId id="259" r:id="rId7"/>
    <p:sldId id="282" r:id="rId8"/>
    <p:sldId id="283" r:id="rId9"/>
    <p:sldId id="284" r:id="rId10"/>
    <p:sldId id="285" r:id="rId11"/>
    <p:sldId id="271" r:id="rId12"/>
    <p:sldId id="262" r:id="rId13"/>
    <p:sldId id="296" r:id="rId14"/>
    <p:sldId id="264" r:id="rId15"/>
    <p:sldId id="297" r:id="rId16"/>
    <p:sldId id="270" r:id="rId17"/>
    <p:sldId id="269" r:id="rId18"/>
    <p:sldId id="298" r:id="rId19"/>
    <p:sldId id="288" r:id="rId20"/>
    <p:sldId id="292" r:id="rId21"/>
    <p:sldId id="294" r:id="rId22"/>
    <p:sldId id="287" r:id="rId23"/>
    <p:sldId id="291" r:id="rId24"/>
    <p:sldId id="272" r:id="rId25"/>
    <p:sldId id="277" r:id="rId2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937F5-6339-4EB4-A69E-29A6D37EEC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E377E-5C92-496F-8B02-3862DF3B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may need to visit</a:t>
            </a:r>
            <a:r>
              <a:rPr lang="en-US" baseline="0" dirty="0" smtClean="0"/>
              <a:t> some additional sites where there are no records of species of concern in order to get enough absence locations to create the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E377E-5C92-496F-8B02-3862DF3B22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E377E-5C92-496F-8B02-3862DF3B22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E377E-5C92-496F-8B02-3862DF3B22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4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0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8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C626-33CC-43EC-8FC2-B1395F194901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BFD2-5DBB-478F-8F16-379AB377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Plan for Upland </a:t>
            </a:r>
            <a:r>
              <a:rPr lang="en-US" dirty="0" err="1" smtClean="0"/>
              <a:t>Depressional</a:t>
            </a:r>
            <a:r>
              <a:rPr lang="en-US" dirty="0" smtClean="0"/>
              <a:t> Wetlands in the </a:t>
            </a:r>
            <a:r>
              <a:rPr lang="en-US" dirty="0" err="1" smtClean="0"/>
              <a:t>Sandhills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Gopher Frog</a:t>
            </a:r>
            <a:endParaRPr lang="en-US" sz="2800" dirty="0"/>
          </a:p>
        </p:txBody>
      </p:sp>
      <p:pic>
        <p:nvPicPr>
          <p:cNvPr id="3074" name="Picture 2" descr="C:\Users\mmoskwik\Desktop\Wetland_working_group\Presentation_maps\Gop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State monitors amphibians on Game Lands</a:t>
            </a:r>
            <a:endParaRPr lang="en-US" sz="2400" dirty="0"/>
          </a:p>
          <a:p>
            <a:r>
              <a:rPr lang="en-US" sz="2400" dirty="0" smtClean="0"/>
              <a:t>Fort Bragg and clay-based bays</a:t>
            </a:r>
            <a:endParaRPr lang="en-US" sz="2000" dirty="0" smtClean="0"/>
          </a:p>
          <a:p>
            <a:pPr lvl="1"/>
            <a:r>
              <a:rPr lang="en-US" sz="2000" dirty="0" smtClean="0"/>
              <a:t>Place autonomic recording devices (</a:t>
            </a:r>
            <a:r>
              <a:rPr lang="en-US" sz="2000" dirty="0" err="1" smtClean="0"/>
              <a:t>Frogloggers</a:t>
            </a:r>
            <a:r>
              <a:rPr lang="en-US" sz="2000" dirty="0" smtClean="0"/>
              <a:t>) into key wetlands this winter</a:t>
            </a:r>
          </a:p>
          <a:p>
            <a:pPr lvl="1"/>
            <a:r>
              <a:rPr lang="en-US" sz="2000" dirty="0" smtClean="0"/>
              <a:t>Potentially expand monitoring to spring/summer</a:t>
            </a:r>
          </a:p>
        </p:txBody>
      </p:sp>
      <p:pic>
        <p:nvPicPr>
          <p:cNvPr id="1026" name="Picture 2" descr="http://www.nwrc.usgs.gov/topics/sc_armi/photos/Froglogger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29" y="1981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Habitat Quality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wetland and upland </a:t>
            </a:r>
            <a:r>
              <a:rPr lang="en-US" dirty="0" smtClean="0"/>
              <a:t>habitats</a:t>
            </a:r>
          </a:p>
          <a:p>
            <a:endParaRPr lang="en-US" dirty="0"/>
          </a:p>
          <a:p>
            <a:r>
              <a:rPr lang="en-US" dirty="0" smtClean="0"/>
              <a:t>Visit </a:t>
            </a:r>
            <a:r>
              <a:rPr lang="en-US" dirty="0" err="1"/>
              <a:t>S</a:t>
            </a:r>
            <a:r>
              <a:rPr lang="en-US" dirty="0" err="1" smtClean="0"/>
              <a:t>andhills</a:t>
            </a:r>
            <a:r>
              <a:rPr lang="en-US" dirty="0" smtClean="0"/>
              <a:t> wetlands during Feb/Mar 2016</a:t>
            </a:r>
          </a:p>
          <a:p>
            <a:pPr lvl="1"/>
            <a:r>
              <a:rPr lang="en-US" dirty="0" smtClean="0"/>
              <a:t>If time, expand to clay-based bays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Habitat </a:t>
            </a:r>
            <a:r>
              <a:rPr lang="en-US" dirty="0" smtClean="0"/>
              <a:t>Quality Assessment</a:t>
            </a:r>
            <a:r>
              <a:rPr lang="en-US" dirty="0"/>
              <a:t>: </a:t>
            </a:r>
            <a:r>
              <a:rPr lang="en-US" dirty="0" err="1"/>
              <a:t>Sandhills</a:t>
            </a:r>
            <a:r>
              <a:rPr lang="en-US" dirty="0"/>
              <a:t> Wetland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– size, slope, water depth, and PH </a:t>
            </a:r>
          </a:p>
          <a:p>
            <a:endParaRPr lang="en-US" dirty="0" smtClean="0"/>
          </a:p>
          <a:p>
            <a:r>
              <a:rPr lang="en-US" dirty="0" smtClean="0"/>
              <a:t>Pool vegetation – emergent and submerged</a:t>
            </a:r>
          </a:p>
          <a:p>
            <a:endParaRPr lang="en-US" dirty="0" smtClean="0"/>
          </a:p>
          <a:p>
            <a:r>
              <a:rPr lang="en-US" dirty="0" err="1" smtClean="0"/>
              <a:t>Midstory</a:t>
            </a:r>
            <a:r>
              <a:rPr lang="en-US" dirty="0" smtClean="0"/>
              <a:t> and </a:t>
            </a:r>
            <a:r>
              <a:rPr lang="en-US" dirty="0"/>
              <a:t>shrub cover</a:t>
            </a:r>
          </a:p>
          <a:p>
            <a:endParaRPr lang="en-US" dirty="0" smtClean="0"/>
          </a:p>
          <a:p>
            <a:r>
              <a:rPr lang="en-US" dirty="0" err="1" smtClean="0"/>
              <a:t>Overstory</a:t>
            </a:r>
            <a:r>
              <a:rPr lang="en-US" dirty="0" smtClean="0"/>
              <a:t> – pine</a:t>
            </a:r>
            <a:r>
              <a:rPr lang="en-US" dirty="0"/>
              <a:t> </a:t>
            </a:r>
            <a:r>
              <a:rPr lang="en-US" dirty="0" smtClean="0"/>
              <a:t>and hardwood cover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4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 Quality Assessment: </a:t>
            </a:r>
            <a:r>
              <a:rPr lang="en-US" dirty="0" err="1" smtClean="0"/>
              <a:t>Sandhills</a:t>
            </a:r>
            <a:r>
              <a:rPr lang="en-US" dirty="0" smtClean="0"/>
              <a:t> Upland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25071" y="3078204"/>
            <a:ext cx="1752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01371" y="307820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3787071" y="2278366"/>
            <a:ext cx="242316" cy="74980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3806324" y="4611813"/>
            <a:ext cx="242316" cy="74980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200000">
            <a:off x="2463546" y="3427384"/>
            <a:ext cx="242316" cy="74980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5400000">
            <a:off x="5075810" y="3478254"/>
            <a:ext cx="242316" cy="74980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73756" y="246860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2997" y="189986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3903" y="362327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6279" y="542242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4815771" y="2989812"/>
            <a:ext cx="1644142" cy="17266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4815771" y="4777188"/>
            <a:ext cx="1644141" cy="242316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62938" y="520974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m</a:t>
            </a:r>
            <a:endParaRPr lang="en-US" dirty="0"/>
          </a:p>
        </p:txBody>
      </p:sp>
      <p:sp>
        <p:nvSpPr>
          <p:cNvPr id="18" name="Multiply 17"/>
          <p:cNvSpPr/>
          <p:nvPr/>
        </p:nvSpPr>
        <p:spPr>
          <a:xfrm>
            <a:off x="5571872" y="3701789"/>
            <a:ext cx="217978" cy="30273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Habitat </a:t>
            </a:r>
            <a:r>
              <a:rPr lang="en-US" dirty="0" smtClean="0"/>
              <a:t>Quality Assessment</a:t>
            </a:r>
            <a:r>
              <a:rPr lang="en-US" dirty="0"/>
              <a:t>: </a:t>
            </a:r>
            <a:r>
              <a:rPr lang="en-US" dirty="0" err="1"/>
              <a:t>Sandhills</a:t>
            </a:r>
            <a:r>
              <a:rPr lang="en-US" dirty="0"/>
              <a:t> Upland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Overstory</a:t>
            </a:r>
            <a:r>
              <a:rPr lang="en-US" dirty="0" smtClean="0"/>
              <a:t> – longleaf and hardwood DBH</a:t>
            </a:r>
          </a:p>
          <a:p>
            <a:endParaRPr lang="en-US" dirty="0" smtClean="0"/>
          </a:p>
          <a:p>
            <a:r>
              <a:rPr lang="en-US" dirty="0" smtClean="0"/>
              <a:t>Mid-story and shrub cover</a:t>
            </a:r>
          </a:p>
          <a:p>
            <a:endParaRPr lang="en-US" dirty="0"/>
          </a:p>
          <a:p>
            <a:r>
              <a:rPr lang="en-US" dirty="0" smtClean="0"/>
              <a:t>Ground cover – herbaceous; native </a:t>
            </a:r>
            <a:r>
              <a:rPr lang="en-US" dirty="0" err="1" smtClean="0"/>
              <a:t>pyrophytic</a:t>
            </a:r>
            <a:r>
              <a:rPr lang="en-US" dirty="0" smtClean="0"/>
              <a:t> grasses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1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‘Reference’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 statistical models for tiger salamanders and gopher frogs</a:t>
            </a:r>
          </a:p>
          <a:p>
            <a:pPr lvl="1"/>
            <a:r>
              <a:rPr lang="en-US" dirty="0" smtClean="0"/>
              <a:t>Determine difference in habitat features between presence and absence locations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This may be expanded for additional species (i.e., ornate and southern chorus frogs)</a:t>
            </a:r>
          </a:p>
          <a:p>
            <a:endParaRPr lang="en-US" dirty="0"/>
          </a:p>
          <a:p>
            <a:r>
              <a:rPr lang="en-US" dirty="0" smtClean="0"/>
              <a:t>Used to identify restoration needs at historical or potential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&amp; 5. Connectivity for 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centrality and dispersal barriers</a:t>
            </a:r>
          </a:p>
          <a:p>
            <a:endParaRPr lang="en-US" dirty="0" smtClean="0"/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Maximum dispersal distances: 11km for frogs and 8km for salamanders (Smith &amp; Green 2005)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Resistance layer: USGS GAP </a:t>
            </a:r>
            <a:r>
              <a:rPr lang="en-US" dirty="0" err="1" smtClean="0"/>
              <a:t>Landcover</a:t>
            </a:r>
            <a:r>
              <a:rPr lang="en-US" dirty="0" smtClean="0"/>
              <a:t>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Created for ‘recent’ (since 1996)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Gopher Frog</a:t>
            </a:r>
            <a:endParaRPr lang="en-US" sz="2800" dirty="0"/>
          </a:p>
        </p:txBody>
      </p:sp>
      <p:pic>
        <p:nvPicPr>
          <p:cNvPr id="3074" name="Picture 2" descr="C:\Users\mmoskwik\Desktop\Wetland_working_group\Presentation_maps\Gop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Network – Gopher Frog</a:t>
            </a:r>
            <a:endParaRPr lang="en-US" sz="2800" dirty="0"/>
          </a:p>
        </p:txBody>
      </p:sp>
      <p:pic>
        <p:nvPicPr>
          <p:cNvPr id="6149" name="Picture 5" descr="C:\Users\mmoskwik\Desktop\Wetland_working_group\Presentation_maps\Gopher_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Upland </a:t>
            </a:r>
            <a:r>
              <a:rPr lang="en-US" dirty="0" err="1" smtClean="0"/>
              <a:t>Depressional</a:t>
            </a:r>
            <a:r>
              <a:rPr lang="en-US" dirty="0" smtClean="0"/>
              <a:t>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High richness of </a:t>
            </a:r>
            <a:r>
              <a:rPr lang="en-US" dirty="0" smtClean="0"/>
              <a:t>plant and amphibian species</a:t>
            </a:r>
          </a:p>
          <a:p>
            <a:endParaRPr lang="en-US" dirty="0"/>
          </a:p>
          <a:p>
            <a:r>
              <a:rPr lang="en-US" dirty="0" smtClean="0"/>
              <a:t>Support amphibians unable to coexist with fish</a:t>
            </a:r>
          </a:p>
          <a:p>
            <a:endParaRPr lang="en-US" dirty="0" smtClean="0"/>
          </a:p>
          <a:p>
            <a:r>
              <a:rPr lang="en-US" dirty="0" smtClean="0"/>
              <a:t>Provide habitat for invertebrates, reptiles, mammals, and birds</a:t>
            </a:r>
          </a:p>
          <a:p>
            <a:endParaRPr lang="en-US" dirty="0"/>
          </a:p>
          <a:p>
            <a:r>
              <a:rPr lang="en-US" dirty="0"/>
              <a:t>NCSCP Monitoring </a:t>
            </a:r>
            <a:r>
              <a:rPr lang="en-US" dirty="0" smtClean="0"/>
              <a:t>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64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Dispersal – Gopher Frog</a:t>
            </a:r>
            <a:endParaRPr lang="en-US" sz="2800" dirty="0"/>
          </a:p>
        </p:txBody>
      </p:sp>
      <p:pic>
        <p:nvPicPr>
          <p:cNvPr id="11267" name="Picture 3" descr="C:\Users\mmoskwik\Desktop\Wetland_working_group\Presentation_maps\Gopher_barr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Dispersal – Gopher Frog</a:t>
            </a:r>
            <a:endParaRPr lang="en-US" sz="2800" dirty="0"/>
          </a:p>
        </p:txBody>
      </p:sp>
      <p:pic>
        <p:nvPicPr>
          <p:cNvPr id="1027" name="Picture 3" descr="C:\Users\mmoskwik\Desktop\Wetland_working_group\Presentation_maps\Gopher_barrier_satel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Network - Amphibians</a:t>
            </a:r>
            <a:endParaRPr lang="en-US" sz="2800" dirty="0"/>
          </a:p>
        </p:txBody>
      </p:sp>
      <p:pic>
        <p:nvPicPr>
          <p:cNvPr id="8195" name="Picture 3" descr="C:\Users\mmoskwik\Desktop\Wetland_working_group\Presentation_maps\Amphibian_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Dispersal – Amphibians</a:t>
            </a:r>
            <a:endParaRPr lang="en-US" sz="2800" dirty="0"/>
          </a:p>
        </p:txBody>
      </p:sp>
      <p:pic>
        <p:nvPicPr>
          <p:cNvPr id="9219" name="Picture 3" descr="C:\Users\mmoskwik\Desktop\Wetland_working_group\Presentation_maps\Amphibian_barr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Outcomes/Deliverables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wetlands for restoration</a:t>
            </a:r>
          </a:p>
          <a:p>
            <a:pPr lvl="1"/>
            <a:r>
              <a:rPr lang="en-US" dirty="0" smtClean="0"/>
              <a:t>Wetland habitat assessment using ‘reference’ sites</a:t>
            </a:r>
          </a:p>
          <a:p>
            <a:pPr lvl="1"/>
            <a:r>
              <a:rPr lang="en-US" dirty="0" smtClean="0"/>
              <a:t>Historical occurrence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 centrality analysis</a:t>
            </a:r>
          </a:p>
          <a:p>
            <a:r>
              <a:rPr lang="en-US" dirty="0" smtClean="0"/>
              <a:t>Identify uplands for restoration/protection</a:t>
            </a:r>
          </a:p>
          <a:p>
            <a:pPr lvl="1"/>
            <a:r>
              <a:rPr lang="en-US" dirty="0" smtClean="0"/>
              <a:t>Upland habitat assessment using ‘reference’ sites</a:t>
            </a:r>
          </a:p>
          <a:p>
            <a:pPr lvl="1"/>
            <a:r>
              <a:rPr lang="en-US" dirty="0" smtClean="0"/>
              <a:t>Dispersal barrier analysis</a:t>
            </a:r>
          </a:p>
          <a:p>
            <a:r>
              <a:rPr lang="en-US" dirty="0" smtClean="0"/>
              <a:t>Measure success: Monitoring</a:t>
            </a:r>
          </a:p>
          <a:p>
            <a:pPr lvl="1"/>
            <a:r>
              <a:rPr lang="en-US" dirty="0" smtClean="0"/>
              <a:t>Track changes as restoration continues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8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Bruce Sorrie			Jeff Marcus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Brian Ball 				Susan Miller</a:t>
            </a:r>
          </a:p>
          <a:p>
            <a:pPr marL="0" indent="0">
              <a:buNone/>
            </a:pPr>
            <a:r>
              <a:rPr lang="en-US" dirty="0" smtClean="0"/>
              <a:t>Jeff Humphries</a:t>
            </a:r>
          </a:p>
          <a:p>
            <a:pPr marL="0" indent="0">
              <a:buNone/>
            </a:pPr>
            <a:r>
              <a:rPr lang="en-US" dirty="0" smtClean="0"/>
              <a:t>Jeff Beane </a:t>
            </a:r>
          </a:p>
          <a:p>
            <a:pPr marL="0" indent="0">
              <a:buNone/>
            </a:pPr>
            <a:r>
              <a:rPr lang="en-US" dirty="0" smtClean="0"/>
              <a:t>Nate Shepard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618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Monitoring 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Several species are declining in our region</a:t>
            </a:r>
          </a:p>
          <a:p>
            <a:pPr lvl="1"/>
            <a:r>
              <a:rPr lang="en-US" dirty="0" smtClean="0"/>
              <a:t>Example: Gopher Frog</a:t>
            </a:r>
          </a:p>
          <a:p>
            <a:pPr lvl="2"/>
            <a:r>
              <a:rPr lang="en-US" dirty="0" smtClean="0"/>
              <a:t>Declines across much of range</a:t>
            </a:r>
          </a:p>
          <a:p>
            <a:pPr lvl="2"/>
            <a:r>
              <a:rPr lang="en-US" dirty="0" smtClean="0"/>
              <a:t>Candidate for listing under ESA</a:t>
            </a:r>
          </a:p>
          <a:p>
            <a:pPr lvl="2"/>
            <a:r>
              <a:rPr lang="en-US" dirty="0" smtClean="0"/>
              <a:t>Serve as ‘umbrella’ species</a:t>
            </a:r>
          </a:p>
        </p:txBody>
      </p:sp>
      <p:pic>
        <p:nvPicPr>
          <p:cNvPr id="1026" name="Picture 2" descr="http://www.kingsnake.com/blog/uploads/GopherFrogR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08" y="1752600"/>
            <a:ext cx="3581400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relherp.uga.edu/anurans/pics/pseor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2055396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seudacris nigr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09" y="4404064"/>
            <a:ext cx="2260492" cy="155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3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Inventory species of concern</a:t>
            </a:r>
          </a:p>
          <a:p>
            <a:pPr lvl="1"/>
            <a:r>
              <a:rPr lang="en-US" dirty="0" smtClean="0"/>
              <a:t>Determine where species were currently and historically found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  Develop amphibian monitoring protocols</a:t>
            </a:r>
          </a:p>
          <a:p>
            <a:pPr lvl="1"/>
            <a:r>
              <a:rPr lang="en-US" dirty="0" smtClean="0"/>
              <a:t>Assess current efforts</a:t>
            </a:r>
          </a:p>
          <a:p>
            <a:pPr lvl="1"/>
            <a:r>
              <a:rPr lang="en-US" dirty="0" smtClean="0"/>
              <a:t>Begin new ones if necessary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  Assess habitat quality of inventoried wetlands</a:t>
            </a:r>
          </a:p>
          <a:p>
            <a:pPr lvl="1"/>
            <a:r>
              <a:rPr lang="en-US" dirty="0" smtClean="0"/>
              <a:t>Establish ‘reference’ site for restoration using species’ presence/absence data</a:t>
            </a:r>
          </a:p>
          <a:p>
            <a:pPr lvl="1"/>
            <a:r>
              <a:rPr lang="en-US" dirty="0" smtClean="0"/>
              <a:t>Identify wetlands in need of work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4.   Identify key wetlands to maintain/re-establish network connectivity</a:t>
            </a:r>
          </a:p>
          <a:p>
            <a:pPr lvl="1"/>
            <a:r>
              <a:rPr lang="en-US" dirty="0" smtClean="0"/>
              <a:t>Prioritize wetlands for restoration efforts</a:t>
            </a:r>
          </a:p>
          <a:p>
            <a:pPr lvl="1"/>
            <a:r>
              <a:rPr lang="en-US" dirty="0" smtClean="0"/>
              <a:t>Consider creating new wetlands</a:t>
            </a:r>
          </a:p>
          <a:p>
            <a:pPr lvl="1"/>
            <a:endParaRPr lang="en-US" dirty="0"/>
          </a:p>
          <a:p>
            <a:pPr marL="514350" indent="-514350">
              <a:buAutoNum type="arabicPeriod" startAt="5"/>
            </a:pPr>
            <a:r>
              <a:rPr lang="en-US" dirty="0" smtClean="0"/>
              <a:t>Identify overland barriers to dispersal</a:t>
            </a:r>
          </a:p>
          <a:p>
            <a:pPr lvl="1"/>
            <a:r>
              <a:rPr lang="en-US" dirty="0" smtClean="0"/>
              <a:t>Determine whether upland restoration and/or land protection needed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7</a:t>
            </a:r>
            <a:r>
              <a:rPr lang="en-US" dirty="0" smtClean="0"/>
              <a:t> amphibian, 11 plant, and 1 turtle species</a:t>
            </a:r>
          </a:p>
          <a:p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North Carolina Natural Heritage Data</a:t>
            </a:r>
          </a:p>
          <a:p>
            <a:pPr lvl="1"/>
            <a:r>
              <a:rPr lang="en-US" dirty="0" smtClean="0"/>
              <a:t>Museum records from the Global Biodiversity Information Facility</a:t>
            </a:r>
          </a:p>
          <a:p>
            <a:pPr lvl="1"/>
            <a:r>
              <a:rPr lang="en-US" dirty="0" smtClean="0"/>
              <a:t>Records from members of the NCSCP Wetland Committee</a:t>
            </a:r>
          </a:p>
          <a:p>
            <a:pPr lvl="1"/>
            <a:r>
              <a:rPr lang="en-US" dirty="0" smtClean="0"/>
              <a:t>Carolina </a:t>
            </a:r>
            <a:r>
              <a:rPr lang="en-US" dirty="0" err="1" smtClean="0"/>
              <a:t>Herp</a:t>
            </a:r>
            <a:r>
              <a:rPr lang="en-US" dirty="0" smtClean="0"/>
              <a:t> Atlas</a:t>
            </a:r>
          </a:p>
          <a:p>
            <a:pPr lvl="1"/>
            <a:r>
              <a:rPr lang="en-US" dirty="0" smtClean="0"/>
              <a:t>Herpetological Education &amp; Research Project</a:t>
            </a:r>
          </a:p>
          <a:p>
            <a:pPr lvl="1"/>
            <a:r>
              <a:rPr lang="en-US" dirty="0" err="1" smtClean="0"/>
              <a:t>HerpMapper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94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Wetlands with Conservation Targets</a:t>
            </a:r>
            <a:endParaRPr lang="en-US" sz="2800" dirty="0"/>
          </a:p>
        </p:txBody>
      </p:sp>
      <p:pic>
        <p:nvPicPr>
          <p:cNvPr id="1027" name="Picture 3" descr="C:\Users\mmoskwik\Desktop\Wetland_working_group\Presentation_maps\Wetla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Wetlands with Conservation Targets (since ‘96)</a:t>
            </a:r>
            <a:endParaRPr lang="en-US" sz="2800" dirty="0"/>
          </a:p>
        </p:txBody>
      </p:sp>
      <p:pic>
        <p:nvPicPr>
          <p:cNvPr id="2052" name="Picture 4" descr="C:\Users\mmoskwik\Desktop\Wetland_working_group\Presentation_maps\Wetland_rec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Amphibians</a:t>
            </a:r>
            <a:endParaRPr lang="en-US" sz="2800" dirty="0"/>
          </a:p>
        </p:txBody>
      </p:sp>
      <p:pic>
        <p:nvPicPr>
          <p:cNvPr id="3074" name="Picture 2" descr="C:\Users\mmoskwik\Desktop\Wetland_working_group\Presentation_maps\Amphib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Amphibians (since ‘96)</a:t>
            </a:r>
            <a:endParaRPr lang="en-US" sz="2800" dirty="0"/>
          </a:p>
        </p:txBody>
      </p:sp>
      <p:pic>
        <p:nvPicPr>
          <p:cNvPr id="4098" name="Picture 2" descr="C:\Users\mmoskwik\Desktop\Wetland_working_group\Presentation_maps\Amphibian_rec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17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541</Words>
  <Application>Microsoft Office PowerPoint</Application>
  <PresentationFormat>On-screen Show (4:3)</PresentationFormat>
  <Paragraphs>120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Monitoring Plan for Upland Depressional Wetlands in the Sandhills</vt:lpstr>
      <vt:lpstr>Upland Depressional Wetlands</vt:lpstr>
      <vt:lpstr>Importance of Monitoring Amphibians</vt:lpstr>
      <vt:lpstr>Objectives of Plan</vt:lpstr>
      <vt:lpstr>1. Inventory</vt:lpstr>
      <vt:lpstr>Wetlands with Conservation Targets</vt:lpstr>
      <vt:lpstr>Wetlands with Conservation Targets (since ‘96)</vt:lpstr>
      <vt:lpstr>Amphibians</vt:lpstr>
      <vt:lpstr>Amphibians (since ‘96)</vt:lpstr>
      <vt:lpstr>Gopher Frog</vt:lpstr>
      <vt:lpstr>2. Monitoring</vt:lpstr>
      <vt:lpstr>3. Habitat Quality Assessment</vt:lpstr>
      <vt:lpstr>Habitat Quality Assessment: Sandhills Wetland</vt:lpstr>
      <vt:lpstr>Habitat Quality Assessment: Sandhills Upland</vt:lpstr>
      <vt:lpstr>Habitat Quality Assessment: Sandhills Upland</vt:lpstr>
      <vt:lpstr>‘Reference’ Wetlands</vt:lpstr>
      <vt:lpstr>4 &amp; 5. Connectivity for Amphibians</vt:lpstr>
      <vt:lpstr>Gopher Frog</vt:lpstr>
      <vt:lpstr>Network – Gopher Frog</vt:lpstr>
      <vt:lpstr>Dispersal – Gopher Frog</vt:lpstr>
      <vt:lpstr>Dispersal – Gopher Frog</vt:lpstr>
      <vt:lpstr>Network - Amphibians</vt:lpstr>
      <vt:lpstr>Dispersal – Amphibians</vt:lpstr>
      <vt:lpstr>Outcomes/Deliverables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Plan for Upland Depressional Wetlands in the NC Sandhills</dc:title>
  <dc:creator>mmoskwik</dc:creator>
  <cp:lastModifiedBy>mmoskwik</cp:lastModifiedBy>
  <cp:revision>279</cp:revision>
  <cp:lastPrinted>2015-08-24T18:08:11Z</cp:lastPrinted>
  <dcterms:created xsi:type="dcterms:W3CDTF">2015-08-11T12:23:37Z</dcterms:created>
  <dcterms:modified xsi:type="dcterms:W3CDTF">2015-09-02T15:18:11Z</dcterms:modified>
</cp:coreProperties>
</file>