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4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9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79C7-6E25-46A4-8E5B-7DCC592ADB2A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6456-FA3A-4213-9867-7DB7B026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3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Analysis of Longleaf Pine Ecosystems in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The Nature Conservancy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habitat condition into block delineation or resilience categories</a:t>
            </a:r>
          </a:p>
          <a:p>
            <a:endParaRPr lang="en-US" dirty="0" smtClean="0"/>
          </a:p>
          <a:p>
            <a:r>
              <a:rPr lang="en-US" dirty="0" smtClean="0"/>
              <a:t>Connect to habitat in adjacent states or regions (e.g. </a:t>
            </a:r>
            <a:r>
              <a:rPr lang="en-US" dirty="0" err="1" smtClean="0"/>
              <a:t>Uwharries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Account for future urban growth or sea level 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the current extent of longleaf pine </a:t>
            </a:r>
            <a:r>
              <a:rPr lang="en-US" dirty="0" smtClean="0"/>
              <a:t>in North Carolina</a:t>
            </a:r>
          </a:p>
          <a:p>
            <a:endParaRPr lang="en-US" dirty="0"/>
          </a:p>
          <a:p>
            <a:r>
              <a:rPr lang="en-US" dirty="0" smtClean="0"/>
              <a:t>Create and define categories of resilience and apply to identified longleaf blocks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the optimal location of corridors </a:t>
            </a:r>
            <a:r>
              <a:rPr lang="en-US" dirty="0" smtClean="0"/>
              <a:t>to </a:t>
            </a:r>
            <a:r>
              <a:rPr lang="en-US" dirty="0"/>
              <a:t>connect </a:t>
            </a:r>
            <a:r>
              <a:rPr lang="en-US" dirty="0" smtClean="0"/>
              <a:t>habitat </a:t>
            </a:r>
            <a:r>
              <a:rPr lang="en-US" dirty="0"/>
              <a:t>blocks </a:t>
            </a:r>
          </a:p>
        </p:txBody>
      </p:sp>
    </p:spTree>
    <p:extLst>
      <p:ext uri="{BB962C8B-B14F-4D97-AF65-F5344CB8AC3E}">
        <p14:creationId xmlns:p14="http://schemas.microsoft.com/office/powerpoint/2010/main" val="21405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Mapping Blocks of Longleaf 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Blocks delineated from the North Carolina Natural Heritage Program data</a:t>
            </a:r>
          </a:p>
          <a:p>
            <a:pPr lvl="1"/>
            <a:r>
              <a:rPr lang="en-US" dirty="0" smtClean="0"/>
              <a:t>Mapped all longleaf pine-associated species, natural communities, and habitats</a:t>
            </a:r>
          </a:p>
          <a:p>
            <a:endParaRPr lang="en-US" dirty="0" smtClean="0"/>
          </a:p>
          <a:p>
            <a:r>
              <a:rPr lang="en-US" dirty="0" smtClean="0"/>
              <a:t>Habitat not contiguous </a:t>
            </a:r>
            <a:r>
              <a:rPr lang="en-US" dirty="0"/>
              <a:t>if </a:t>
            </a:r>
            <a:r>
              <a:rPr lang="en-US" dirty="0" smtClean="0"/>
              <a:t>separated </a:t>
            </a:r>
            <a:r>
              <a:rPr lang="en-US" dirty="0"/>
              <a:t>by </a:t>
            </a:r>
            <a:r>
              <a:rPr lang="en-US" dirty="0" smtClean="0"/>
              <a:t>more </a:t>
            </a:r>
            <a:r>
              <a:rPr lang="en-US"/>
              <a:t>than </a:t>
            </a:r>
            <a:r>
              <a:rPr lang="en-US" smtClean="0"/>
              <a:t>2km </a:t>
            </a:r>
            <a:r>
              <a:rPr lang="en-US" dirty="0"/>
              <a:t>or a fragmenting </a:t>
            </a:r>
            <a:r>
              <a:rPr lang="en-US" dirty="0" smtClean="0"/>
              <a:t>feature (major road or water body)</a:t>
            </a:r>
          </a:p>
          <a:p>
            <a:endParaRPr lang="en-US" dirty="0" smtClean="0"/>
          </a:p>
          <a:p>
            <a:r>
              <a:rPr lang="en-US" dirty="0" smtClean="0"/>
              <a:t>Not all blocks protected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Longleaf Pine Habitat Blocks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7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Resilience - ability of an ecosystem to adapt or recover from large-scale disturbance or change</a:t>
            </a:r>
          </a:p>
          <a:p>
            <a:endParaRPr lang="en-US" sz="2400" dirty="0" smtClean="0"/>
          </a:p>
          <a:p>
            <a:r>
              <a:rPr lang="en-US" sz="2400" dirty="0" smtClean="0"/>
              <a:t>Categorization based on size and adjacency to other blocks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11039"/>
              </p:ext>
            </p:extLst>
          </p:nvPr>
        </p:nvGraphicFramePr>
        <p:xfrm>
          <a:off x="533400" y="2971800"/>
          <a:ext cx="7696200" cy="2504038"/>
        </p:xfrm>
        <a:graphic>
          <a:graphicData uri="http://schemas.openxmlformats.org/drawingml/2006/table">
            <a:tbl>
              <a:tblPr firstRow="1" firstCol="1" bandRow="1"/>
              <a:tblGrid>
                <a:gridCol w="3848100"/>
                <a:gridCol w="3848100"/>
              </a:tblGrid>
              <a:tr h="323661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Criteria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Resilient Habitat Cores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25,000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Core Enhancement Areas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25,000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acres and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10,000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acres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or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 5,000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acres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adjacent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Non-Resilient Habitat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5,000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Longleaf Pine Habitat Blocks Categorized by Resilience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8464"/>
            <a:ext cx="7924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Potential Corridors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Linkage Mapper to delineate least cost distance corridors between resilient and enhancement blocks</a:t>
            </a:r>
          </a:p>
          <a:p>
            <a:endParaRPr lang="en-US" dirty="0"/>
          </a:p>
          <a:p>
            <a:r>
              <a:rPr lang="en-US" dirty="0" smtClean="0"/>
              <a:t>Resistance raster derived from</a:t>
            </a:r>
          </a:p>
          <a:p>
            <a:pPr lvl="1"/>
            <a:r>
              <a:rPr lang="en-US" dirty="0" smtClean="0"/>
              <a:t>Soil suitability for longleaf/loblolly pine</a:t>
            </a:r>
          </a:p>
          <a:p>
            <a:pPr lvl="1"/>
            <a:r>
              <a:rPr lang="en-US" dirty="0" smtClean="0"/>
              <a:t>Biodiversity/wildlife assessment</a:t>
            </a:r>
          </a:p>
          <a:p>
            <a:pPr lvl="1"/>
            <a:r>
              <a:rPr lang="en-US" dirty="0" smtClean="0"/>
              <a:t>USGS </a:t>
            </a:r>
            <a:r>
              <a:rPr lang="en-US" dirty="0" err="1" smtClean="0"/>
              <a:t>landcover</a:t>
            </a:r>
            <a:endParaRPr lang="en-US" dirty="0" smtClean="0"/>
          </a:p>
          <a:p>
            <a:pPr lvl="1"/>
            <a:r>
              <a:rPr lang="en-US" dirty="0" smtClean="0"/>
              <a:t>Non-resilient habitat blocks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C:\Users\mmoskwik\Desktop\LL_connectivi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724400" cy="36677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79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Longleaf Pine Corridors</a:t>
            </a:r>
            <a:endParaRPr lang="en-US" dirty="0"/>
          </a:p>
        </p:txBody>
      </p:sp>
      <p:pic>
        <p:nvPicPr>
          <p:cNvPr id="1026" name="Picture 2" descr="C:\Users\mmoskwik\Desktop\all_core_and_potential_corrid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1377"/>
            <a:ext cx="8874168" cy="57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priority - protect and restore Resilient Habitat Cores and then Core Enhancement Areas</a:t>
            </a:r>
          </a:p>
          <a:p>
            <a:endParaRPr lang="en-US" dirty="0"/>
          </a:p>
          <a:p>
            <a:r>
              <a:rPr lang="en-US" dirty="0" smtClean="0"/>
              <a:t>Use corridors to prioritize outreach </a:t>
            </a:r>
            <a:r>
              <a:rPr lang="en-US" dirty="0" smtClean="0"/>
              <a:t>efforts </a:t>
            </a:r>
            <a:r>
              <a:rPr lang="en-US" dirty="0" smtClean="0"/>
              <a:t>to private landowners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256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Spatial Analysis of Longleaf Pine Ecosystems in North Carolina</vt:lpstr>
      <vt:lpstr>Objectives</vt:lpstr>
      <vt:lpstr>Mapping Blocks of Longleaf Pine</vt:lpstr>
      <vt:lpstr>Longleaf Pine Habitat Blocks</vt:lpstr>
      <vt:lpstr>Evaluating Resilience</vt:lpstr>
      <vt:lpstr>Longleaf Pine Habitat Blocks Categorized by Resilience</vt:lpstr>
      <vt:lpstr>Identify Potential Corridors</vt:lpstr>
      <vt:lpstr>Longleaf Pine Corridors</vt:lpstr>
      <vt:lpstr>Outcomes</vt:lpstr>
      <vt:lpstr>Possible Future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Moskwik, Matthew Peter</dc:creator>
  <cp:lastModifiedBy>Moskwik, Matthew Peter</cp:lastModifiedBy>
  <cp:revision>44</cp:revision>
  <dcterms:created xsi:type="dcterms:W3CDTF">2016-02-29T18:32:01Z</dcterms:created>
  <dcterms:modified xsi:type="dcterms:W3CDTF">2016-03-09T13:39:27Z</dcterms:modified>
</cp:coreProperties>
</file>