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 id="2147483685" r:id="rId3"/>
    <p:sldMasterId id="2147483697" r:id="rId4"/>
  </p:sldMasterIdLst>
  <p:notesMasterIdLst>
    <p:notesMasterId r:id="rId22"/>
  </p:notesMasterIdLst>
  <p:sldIdLst>
    <p:sldId id="619" r:id="rId5"/>
    <p:sldId id="620" r:id="rId6"/>
    <p:sldId id="613" r:id="rId7"/>
    <p:sldId id="621" r:id="rId8"/>
    <p:sldId id="617" r:id="rId9"/>
    <p:sldId id="615" r:id="rId10"/>
    <p:sldId id="614" r:id="rId11"/>
    <p:sldId id="395" r:id="rId12"/>
    <p:sldId id="396" r:id="rId13"/>
    <p:sldId id="258" r:id="rId14"/>
    <p:sldId id="530" r:id="rId15"/>
    <p:sldId id="618" r:id="rId16"/>
    <p:sldId id="302" r:id="rId17"/>
    <p:sldId id="573" r:id="rId18"/>
    <p:sldId id="578" r:id="rId19"/>
    <p:sldId id="581" r:id="rId20"/>
    <p:sldId id="5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1433F-68E4-4AAC-8980-D0D2E34C495A}" v="85" dt="2023-06-14T16:16:33.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Bollinger" userId="76f574a1-aaef-4928-8282-d663934cf134" providerId="ADAL" clId="{AB31433F-68E4-4AAC-8980-D0D2E34C495A}"/>
    <pc:docChg chg="undo custSel addSld delSld modSld sldOrd modMainMaster">
      <pc:chgData name="Ryan Bollinger" userId="76f574a1-aaef-4928-8282-d663934cf134" providerId="ADAL" clId="{AB31433F-68E4-4AAC-8980-D0D2E34C495A}" dt="2023-06-14T16:16:33.019" v="922" actId="20577"/>
      <pc:docMkLst>
        <pc:docMk/>
      </pc:docMkLst>
      <pc:sldChg chg="addSp delSp modSp add del mod ord setBg">
        <pc:chgData name="Ryan Bollinger" userId="76f574a1-aaef-4928-8282-d663934cf134" providerId="ADAL" clId="{AB31433F-68E4-4AAC-8980-D0D2E34C495A}" dt="2023-06-14T13:54:14.746" v="827" actId="1076"/>
        <pc:sldMkLst>
          <pc:docMk/>
          <pc:sldMk cId="808164822" sldId="258"/>
        </pc:sldMkLst>
        <pc:spChg chg="mod">
          <ac:chgData name="Ryan Bollinger" userId="76f574a1-aaef-4928-8282-d663934cf134" providerId="ADAL" clId="{AB31433F-68E4-4AAC-8980-D0D2E34C495A}" dt="2023-06-14T13:52:38.638" v="806" actId="14100"/>
          <ac:spMkLst>
            <pc:docMk/>
            <pc:sldMk cId="808164822" sldId="258"/>
            <ac:spMk id="3" creationId="{7F5EE65B-2E01-F228-FA63-C9C7B49B1978}"/>
          </ac:spMkLst>
        </pc:spChg>
        <pc:spChg chg="mod">
          <ac:chgData name="Ryan Bollinger" userId="76f574a1-aaef-4928-8282-d663934cf134" providerId="ADAL" clId="{AB31433F-68E4-4AAC-8980-D0D2E34C495A}" dt="2023-06-14T13:52:38.638" v="806" actId="14100"/>
          <ac:spMkLst>
            <pc:docMk/>
            <pc:sldMk cId="808164822" sldId="258"/>
            <ac:spMk id="4" creationId="{00000000-0000-0000-0000-000000000000}"/>
          </ac:spMkLst>
        </pc:spChg>
        <pc:spChg chg="mod">
          <ac:chgData name="Ryan Bollinger" userId="76f574a1-aaef-4928-8282-d663934cf134" providerId="ADAL" clId="{AB31433F-68E4-4AAC-8980-D0D2E34C495A}" dt="2023-06-14T13:52:38.638" v="806" actId="14100"/>
          <ac:spMkLst>
            <pc:docMk/>
            <pc:sldMk cId="808164822" sldId="258"/>
            <ac:spMk id="21" creationId="{8348F7E7-686A-6A8E-559F-EB4F6366240D}"/>
          </ac:spMkLst>
        </pc:spChg>
        <pc:spChg chg="add mod">
          <ac:chgData name="Ryan Bollinger" userId="76f574a1-aaef-4928-8282-d663934cf134" providerId="ADAL" clId="{AB31433F-68E4-4AAC-8980-D0D2E34C495A}" dt="2023-06-14T13:54:14.746" v="827" actId="1076"/>
          <ac:spMkLst>
            <pc:docMk/>
            <pc:sldMk cId="808164822" sldId="258"/>
            <ac:spMk id="25" creationId="{14471C67-C406-A533-E243-EAFBB79049E6}"/>
          </ac:spMkLst>
        </pc:spChg>
        <pc:grpChg chg="add del mod">
          <ac:chgData name="Ryan Bollinger" userId="76f574a1-aaef-4928-8282-d663934cf134" providerId="ADAL" clId="{AB31433F-68E4-4AAC-8980-D0D2E34C495A}" dt="2023-06-14T13:53:12.577" v="812" actId="478"/>
          <ac:grpSpMkLst>
            <pc:docMk/>
            <pc:sldMk cId="808164822" sldId="258"/>
            <ac:grpSpMk id="14" creationId="{0FCE6E05-0C15-F414-71B8-708F43E3B52E}"/>
          </ac:grpSpMkLst>
        </pc:grpChg>
        <pc:picChg chg="mod">
          <ac:chgData name="Ryan Bollinger" userId="76f574a1-aaef-4928-8282-d663934cf134" providerId="ADAL" clId="{AB31433F-68E4-4AAC-8980-D0D2E34C495A}" dt="2023-06-14T13:52:38.638" v="806" actId="14100"/>
          <ac:picMkLst>
            <pc:docMk/>
            <pc:sldMk cId="808164822" sldId="258"/>
            <ac:picMk id="2"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6" creationId="{33F97A2F-AD75-F0D6-A8FF-FEAAEA199B56}"/>
          </ac:picMkLst>
        </pc:picChg>
        <pc:picChg chg="mod">
          <ac:chgData name="Ryan Bollinger" userId="76f574a1-aaef-4928-8282-d663934cf134" providerId="ADAL" clId="{AB31433F-68E4-4AAC-8980-D0D2E34C495A}" dt="2023-06-14T13:52:38.638" v="806" actId="14100"/>
          <ac:picMkLst>
            <pc:docMk/>
            <pc:sldMk cId="808164822" sldId="258"/>
            <ac:picMk id="7"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8"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9"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10"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11"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12" creationId="{D551DB32-9CA4-D6B8-711B-6CA743183979}"/>
          </ac:picMkLst>
        </pc:picChg>
        <pc:picChg chg="mod">
          <ac:chgData name="Ryan Bollinger" userId="76f574a1-aaef-4928-8282-d663934cf134" providerId="ADAL" clId="{AB31433F-68E4-4AAC-8980-D0D2E34C495A}" dt="2023-06-14T13:52:38.638" v="806" actId="14100"/>
          <ac:picMkLst>
            <pc:docMk/>
            <pc:sldMk cId="808164822" sldId="258"/>
            <ac:picMk id="13"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16" creationId="{5543F3A0-90F3-9049-3FD8-3C6919D0CEAE}"/>
          </ac:picMkLst>
        </pc:picChg>
        <pc:picChg chg="mod">
          <ac:chgData name="Ryan Bollinger" userId="76f574a1-aaef-4928-8282-d663934cf134" providerId="ADAL" clId="{AB31433F-68E4-4AAC-8980-D0D2E34C495A}" dt="2023-06-14T13:52:38.638" v="806" actId="14100"/>
          <ac:picMkLst>
            <pc:docMk/>
            <pc:sldMk cId="808164822" sldId="258"/>
            <ac:picMk id="17"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18"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19"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20"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22" creationId="{00000000-0000-0000-0000-000000000000}"/>
          </ac:picMkLst>
        </pc:picChg>
        <pc:picChg chg="add mod">
          <ac:chgData name="Ryan Bollinger" userId="76f574a1-aaef-4928-8282-d663934cf134" providerId="ADAL" clId="{AB31433F-68E4-4AAC-8980-D0D2E34C495A}" dt="2023-06-14T13:53:16.915" v="813" actId="1076"/>
          <ac:picMkLst>
            <pc:docMk/>
            <pc:sldMk cId="808164822" sldId="258"/>
            <ac:picMk id="23" creationId="{AEAFDACA-A03D-B51C-CFDD-A0E9F1D5F202}"/>
          </ac:picMkLst>
        </pc:picChg>
        <pc:picChg chg="mod">
          <ac:chgData name="Ryan Bollinger" userId="76f574a1-aaef-4928-8282-d663934cf134" providerId="ADAL" clId="{AB31433F-68E4-4AAC-8980-D0D2E34C495A}" dt="2023-06-14T13:52:38.638" v="806" actId="14100"/>
          <ac:picMkLst>
            <pc:docMk/>
            <pc:sldMk cId="808164822" sldId="258"/>
            <ac:picMk id="24"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26" creationId="{A671E8FC-8364-40F7-99E1-6CD89E46FB8D}"/>
          </ac:picMkLst>
        </pc:picChg>
        <pc:picChg chg="mod">
          <ac:chgData name="Ryan Bollinger" userId="76f574a1-aaef-4928-8282-d663934cf134" providerId="ADAL" clId="{AB31433F-68E4-4AAC-8980-D0D2E34C495A}" dt="2023-06-14T13:52:38.638" v="806" actId="14100"/>
          <ac:picMkLst>
            <pc:docMk/>
            <pc:sldMk cId="808164822" sldId="258"/>
            <ac:picMk id="27"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28"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29" creationId="{00000000-0000-0000-0000-000000000000}"/>
          </ac:picMkLst>
        </pc:picChg>
        <pc:picChg chg="mod">
          <ac:chgData name="Ryan Bollinger" userId="76f574a1-aaef-4928-8282-d663934cf134" providerId="ADAL" clId="{AB31433F-68E4-4AAC-8980-D0D2E34C495A}" dt="2023-06-14T13:52:38.638" v="806" actId="14100"/>
          <ac:picMkLst>
            <pc:docMk/>
            <pc:sldMk cId="808164822" sldId="258"/>
            <ac:picMk id="32" creationId="{0C6441E8-A3D1-4BB0-9A7A-B908A8483CE9}"/>
          </ac:picMkLst>
        </pc:picChg>
        <pc:picChg chg="mod">
          <ac:chgData name="Ryan Bollinger" userId="76f574a1-aaef-4928-8282-d663934cf134" providerId="ADAL" clId="{AB31433F-68E4-4AAC-8980-D0D2E34C495A}" dt="2023-06-14T13:52:38.638" v="806" actId="14100"/>
          <ac:picMkLst>
            <pc:docMk/>
            <pc:sldMk cId="808164822" sldId="258"/>
            <ac:picMk id="36" creationId="{12A68D6A-9B19-4375-BE4B-43EB2D15E84B}"/>
          </ac:picMkLst>
        </pc:picChg>
        <pc:picChg chg="mod">
          <ac:chgData name="Ryan Bollinger" userId="76f574a1-aaef-4928-8282-d663934cf134" providerId="ADAL" clId="{AB31433F-68E4-4AAC-8980-D0D2E34C495A}" dt="2023-06-14T13:52:38.638" v="806" actId="14100"/>
          <ac:picMkLst>
            <pc:docMk/>
            <pc:sldMk cId="808164822" sldId="258"/>
            <ac:picMk id="45" creationId="{CD952055-79A2-451D-804D-D6BA8CB93718}"/>
          </ac:picMkLst>
        </pc:picChg>
        <pc:picChg chg="mod">
          <ac:chgData name="Ryan Bollinger" userId="76f574a1-aaef-4928-8282-d663934cf134" providerId="ADAL" clId="{AB31433F-68E4-4AAC-8980-D0D2E34C495A}" dt="2023-06-14T13:52:38.638" v="806" actId="14100"/>
          <ac:picMkLst>
            <pc:docMk/>
            <pc:sldMk cId="808164822" sldId="258"/>
            <ac:picMk id="51" creationId="{F943959B-E37D-434C-9CB7-90412B8E2934}"/>
          </ac:picMkLst>
        </pc:picChg>
        <pc:picChg chg="mod">
          <ac:chgData name="Ryan Bollinger" userId="76f574a1-aaef-4928-8282-d663934cf134" providerId="ADAL" clId="{AB31433F-68E4-4AAC-8980-D0D2E34C495A}" dt="2023-06-14T13:52:38.638" v="806" actId="14100"/>
          <ac:picMkLst>
            <pc:docMk/>
            <pc:sldMk cId="808164822" sldId="258"/>
            <ac:picMk id="53" creationId="{037A45EA-7667-47EB-A8ED-5C2FBA4156AC}"/>
          </ac:picMkLst>
        </pc:picChg>
        <pc:picChg chg="mod">
          <ac:chgData name="Ryan Bollinger" userId="76f574a1-aaef-4928-8282-d663934cf134" providerId="ADAL" clId="{AB31433F-68E4-4AAC-8980-D0D2E34C495A}" dt="2023-06-14T13:52:38.638" v="806" actId="14100"/>
          <ac:picMkLst>
            <pc:docMk/>
            <pc:sldMk cId="808164822" sldId="258"/>
            <ac:picMk id="55" creationId="{5B2B0D38-E1EA-4B52-89A0-09B8E8173A78}"/>
          </ac:picMkLst>
        </pc:picChg>
        <pc:picChg chg="mod">
          <ac:chgData name="Ryan Bollinger" userId="76f574a1-aaef-4928-8282-d663934cf134" providerId="ADAL" clId="{AB31433F-68E4-4AAC-8980-D0D2E34C495A}" dt="2023-06-14T13:52:38.638" v="806" actId="14100"/>
          <ac:picMkLst>
            <pc:docMk/>
            <pc:sldMk cId="808164822" sldId="258"/>
            <ac:picMk id="1026" creationId="{0291EB70-27C1-40DF-BC9E-3AC48E9A620D}"/>
          </ac:picMkLst>
        </pc:picChg>
        <pc:picChg chg="mod">
          <ac:chgData name="Ryan Bollinger" userId="76f574a1-aaef-4928-8282-d663934cf134" providerId="ADAL" clId="{AB31433F-68E4-4AAC-8980-D0D2E34C495A}" dt="2023-06-14T13:52:38.638" v="806" actId="14100"/>
          <ac:picMkLst>
            <pc:docMk/>
            <pc:sldMk cId="808164822" sldId="258"/>
            <ac:picMk id="1036" creationId="{7CFD7437-809D-42C9-99E7-5FD6B0BA0428}"/>
          </ac:picMkLst>
        </pc:picChg>
      </pc:sldChg>
      <pc:sldChg chg="del setBg">
        <pc:chgData name="Ryan Bollinger" userId="76f574a1-aaef-4928-8282-d663934cf134" providerId="ADAL" clId="{AB31433F-68E4-4AAC-8980-D0D2E34C495A}" dt="2023-06-14T13:35:28.440" v="719" actId="47"/>
        <pc:sldMkLst>
          <pc:docMk/>
          <pc:sldMk cId="2163312046" sldId="299"/>
        </pc:sldMkLst>
      </pc:sldChg>
      <pc:sldChg chg="addSp modSp add del mod">
        <pc:chgData name="Ryan Bollinger" userId="76f574a1-aaef-4928-8282-d663934cf134" providerId="ADAL" clId="{AB31433F-68E4-4AAC-8980-D0D2E34C495A}" dt="2023-06-14T13:59:21.777" v="862" actId="1076"/>
        <pc:sldMkLst>
          <pc:docMk/>
          <pc:sldMk cId="577855336" sldId="302"/>
        </pc:sldMkLst>
        <pc:spChg chg="mod">
          <ac:chgData name="Ryan Bollinger" userId="76f574a1-aaef-4928-8282-d663934cf134" providerId="ADAL" clId="{AB31433F-68E4-4AAC-8980-D0D2E34C495A}" dt="2023-06-14T13:59:21.777" v="862" actId="1076"/>
          <ac:spMkLst>
            <pc:docMk/>
            <pc:sldMk cId="577855336" sldId="302"/>
            <ac:spMk id="2" creationId="{46E09DC4-DAC8-BC6D-5323-470A3CEFC1F5}"/>
          </ac:spMkLst>
        </pc:spChg>
        <pc:picChg chg="add mod ord">
          <ac:chgData name="Ryan Bollinger" userId="76f574a1-aaef-4928-8282-d663934cf134" providerId="ADAL" clId="{AB31433F-68E4-4AAC-8980-D0D2E34C495A}" dt="2023-06-14T12:43:13.111" v="163" actId="167"/>
          <ac:picMkLst>
            <pc:docMk/>
            <pc:sldMk cId="577855336" sldId="302"/>
            <ac:picMk id="3" creationId="{2E0A6647-D306-DF62-E938-4BC8A525DBE9}"/>
          </ac:picMkLst>
        </pc:picChg>
      </pc:sldChg>
      <pc:sldChg chg="modSp del mod">
        <pc:chgData name="Ryan Bollinger" userId="76f574a1-aaef-4928-8282-d663934cf134" providerId="ADAL" clId="{AB31433F-68E4-4AAC-8980-D0D2E34C495A}" dt="2023-06-14T13:55:28.668" v="838" actId="47"/>
        <pc:sldMkLst>
          <pc:docMk/>
          <pc:sldMk cId="421791305" sldId="367"/>
        </pc:sldMkLst>
        <pc:spChg chg="mod">
          <ac:chgData name="Ryan Bollinger" userId="76f574a1-aaef-4928-8282-d663934cf134" providerId="ADAL" clId="{AB31433F-68E4-4AAC-8980-D0D2E34C495A}" dt="2023-06-14T13:51:39.244" v="800" actId="1076"/>
          <ac:spMkLst>
            <pc:docMk/>
            <pc:sldMk cId="421791305" sldId="367"/>
            <ac:spMk id="3" creationId="{00000000-0000-0000-0000-000000000000}"/>
          </ac:spMkLst>
        </pc:spChg>
        <pc:picChg chg="mod">
          <ac:chgData name="Ryan Bollinger" userId="76f574a1-aaef-4928-8282-d663934cf134" providerId="ADAL" clId="{AB31433F-68E4-4AAC-8980-D0D2E34C495A}" dt="2023-06-13T15:55:42.729" v="8" actId="1076"/>
          <ac:picMkLst>
            <pc:docMk/>
            <pc:sldMk cId="421791305" sldId="367"/>
            <ac:picMk id="3074" creationId="{00000000-0000-0000-0000-000000000000}"/>
          </ac:picMkLst>
        </pc:picChg>
      </pc:sldChg>
      <pc:sldChg chg="addSp modSp mod">
        <pc:chgData name="Ryan Bollinger" userId="76f574a1-aaef-4928-8282-d663934cf134" providerId="ADAL" clId="{AB31433F-68E4-4AAC-8980-D0D2E34C495A}" dt="2023-06-14T13:48:52.256" v="774" actId="1076"/>
        <pc:sldMkLst>
          <pc:docMk/>
          <pc:sldMk cId="2060509402" sldId="395"/>
        </pc:sldMkLst>
        <pc:spChg chg="mod">
          <ac:chgData name="Ryan Bollinger" userId="76f574a1-aaef-4928-8282-d663934cf134" providerId="ADAL" clId="{AB31433F-68E4-4AAC-8980-D0D2E34C495A}" dt="2023-06-14T13:48:32.917" v="772" actId="1076"/>
          <ac:spMkLst>
            <pc:docMk/>
            <pc:sldMk cId="2060509402" sldId="395"/>
            <ac:spMk id="2" creationId="{00000000-0000-0000-0000-000000000000}"/>
          </ac:spMkLst>
        </pc:spChg>
        <pc:spChg chg="mod">
          <ac:chgData name="Ryan Bollinger" userId="76f574a1-aaef-4928-8282-d663934cf134" providerId="ADAL" clId="{AB31433F-68E4-4AAC-8980-D0D2E34C495A}" dt="2023-06-13T15:55:17.520" v="6" actId="1076"/>
          <ac:spMkLst>
            <pc:docMk/>
            <pc:sldMk cId="2060509402" sldId="395"/>
            <ac:spMk id="3" creationId="{00000000-0000-0000-0000-000000000000}"/>
          </ac:spMkLst>
        </pc:spChg>
        <pc:spChg chg="add mod">
          <ac:chgData name="Ryan Bollinger" userId="76f574a1-aaef-4928-8282-d663934cf134" providerId="ADAL" clId="{AB31433F-68E4-4AAC-8980-D0D2E34C495A}" dt="2023-06-14T13:48:52.256" v="774" actId="1076"/>
          <ac:spMkLst>
            <pc:docMk/>
            <pc:sldMk cId="2060509402" sldId="395"/>
            <ac:spMk id="9" creationId="{8809C29E-4E15-E111-6B3B-626B54C6A5D2}"/>
          </ac:spMkLst>
        </pc:spChg>
        <pc:picChg chg="mod">
          <ac:chgData name="Ryan Bollinger" userId="76f574a1-aaef-4928-8282-d663934cf134" providerId="ADAL" clId="{AB31433F-68E4-4AAC-8980-D0D2E34C495A}" dt="2023-06-14T13:48:29.149" v="771" actId="1076"/>
          <ac:picMkLst>
            <pc:docMk/>
            <pc:sldMk cId="2060509402" sldId="395"/>
            <ac:picMk id="7" creationId="{00000000-0000-0000-0000-000000000000}"/>
          </ac:picMkLst>
        </pc:picChg>
      </pc:sldChg>
      <pc:sldChg chg="modSp mod">
        <pc:chgData name="Ryan Bollinger" userId="76f574a1-aaef-4928-8282-d663934cf134" providerId="ADAL" clId="{AB31433F-68E4-4AAC-8980-D0D2E34C495A}" dt="2023-06-14T13:27:39.069" v="633" actId="1076"/>
        <pc:sldMkLst>
          <pc:docMk/>
          <pc:sldMk cId="2826794086" sldId="396"/>
        </pc:sldMkLst>
        <pc:spChg chg="mod">
          <ac:chgData name="Ryan Bollinger" userId="76f574a1-aaef-4928-8282-d663934cf134" providerId="ADAL" clId="{AB31433F-68E4-4AAC-8980-D0D2E34C495A}" dt="2023-06-14T13:27:34.407" v="632" actId="1076"/>
          <ac:spMkLst>
            <pc:docMk/>
            <pc:sldMk cId="2826794086" sldId="396"/>
            <ac:spMk id="2" creationId="{00000000-0000-0000-0000-000000000000}"/>
          </ac:spMkLst>
        </pc:spChg>
        <pc:spChg chg="mod">
          <ac:chgData name="Ryan Bollinger" userId="76f574a1-aaef-4928-8282-d663934cf134" providerId="ADAL" clId="{AB31433F-68E4-4AAC-8980-D0D2E34C495A}" dt="2023-06-14T13:27:39.069" v="633" actId="1076"/>
          <ac:spMkLst>
            <pc:docMk/>
            <pc:sldMk cId="2826794086" sldId="396"/>
            <ac:spMk id="3" creationId="{00000000-0000-0000-0000-000000000000}"/>
          </ac:spMkLst>
        </pc:spChg>
      </pc:sldChg>
      <pc:sldChg chg="del">
        <pc:chgData name="Ryan Bollinger" userId="76f574a1-aaef-4928-8282-d663934cf134" providerId="ADAL" clId="{AB31433F-68E4-4AAC-8980-D0D2E34C495A}" dt="2023-06-14T13:48:39.002" v="773" actId="47"/>
        <pc:sldMkLst>
          <pc:docMk/>
          <pc:sldMk cId="2437782168" sldId="448"/>
        </pc:sldMkLst>
      </pc:sldChg>
      <pc:sldChg chg="del">
        <pc:chgData name="Ryan Bollinger" userId="76f574a1-aaef-4928-8282-d663934cf134" providerId="ADAL" clId="{AB31433F-68E4-4AAC-8980-D0D2E34C495A}" dt="2023-06-14T13:26:57.963" v="626" actId="47"/>
        <pc:sldMkLst>
          <pc:docMk/>
          <pc:sldMk cId="3801088158" sldId="507"/>
        </pc:sldMkLst>
      </pc:sldChg>
      <pc:sldChg chg="del">
        <pc:chgData name="Ryan Bollinger" userId="76f574a1-aaef-4928-8282-d663934cf134" providerId="ADAL" clId="{AB31433F-68E4-4AAC-8980-D0D2E34C495A}" dt="2023-06-14T13:50:20.845" v="780" actId="47"/>
        <pc:sldMkLst>
          <pc:docMk/>
          <pc:sldMk cId="364199686" sldId="529"/>
        </pc:sldMkLst>
      </pc:sldChg>
      <pc:sldChg chg="modSp mod">
        <pc:chgData name="Ryan Bollinger" userId="76f574a1-aaef-4928-8282-d663934cf134" providerId="ADAL" clId="{AB31433F-68E4-4AAC-8980-D0D2E34C495A}" dt="2023-06-14T13:55:18.512" v="837" actId="1076"/>
        <pc:sldMkLst>
          <pc:docMk/>
          <pc:sldMk cId="976088400" sldId="530"/>
        </pc:sldMkLst>
        <pc:spChg chg="mod">
          <ac:chgData name="Ryan Bollinger" userId="76f574a1-aaef-4928-8282-d663934cf134" providerId="ADAL" clId="{AB31433F-68E4-4AAC-8980-D0D2E34C495A}" dt="2023-06-14T13:55:09.467" v="836" actId="1076"/>
          <ac:spMkLst>
            <pc:docMk/>
            <pc:sldMk cId="976088400" sldId="530"/>
            <ac:spMk id="3" creationId="{00000000-0000-0000-0000-000000000000}"/>
          </ac:spMkLst>
        </pc:spChg>
        <pc:spChg chg="mod">
          <ac:chgData name="Ryan Bollinger" userId="76f574a1-aaef-4928-8282-d663934cf134" providerId="ADAL" clId="{AB31433F-68E4-4AAC-8980-D0D2E34C495A}" dt="2023-06-14T13:55:18.512" v="837" actId="1076"/>
          <ac:spMkLst>
            <pc:docMk/>
            <pc:sldMk cId="976088400" sldId="530"/>
            <ac:spMk id="6146" creationId="{00000000-0000-0000-0000-000000000000}"/>
          </ac:spMkLst>
        </pc:spChg>
        <pc:picChg chg="mod">
          <ac:chgData name="Ryan Bollinger" userId="76f574a1-aaef-4928-8282-d663934cf134" providerId="ADAL" clId="{AB31433F-68E4-4AAC-8980-D0D2E34C495A}" dt="2023-06-14T13:50:07.577" v="779" actId="1076"/>
          <ac:picMkLst>
            <pc:docMk/>
            <pc:sldMk cId="976088400" sldId="530"/>
            <ac:picMk id="5" creationId="{00000000-0000-0000-0000-000000000000}"/>
          </ac:picMkLst>
        </pc:picChg>
      </pc:sldChg>
      <pc:sldChg chg="del">
        <pc:chgData name="Ryan Bollinger" userId="76f574a1-aaef-4928-8282-d663934cf134" providerId="ADAL" clId="{AB31433F-68E4-4AAC-8980-D0D2E34C495A}" dt="2023-06-14T13:54:28.012" v="828" actId="47"/>
        <pc:sldMkLst>
          <pc:docMk/>
          <pc:sldMk cId="1895715546" sldId="531"/>
        </pc:sldMkLst>
      </pc:sldChg>
      <pc:sldChg chg="del">
        <pc:chgData name="Ryan Bollinger" userId="76f574a1-aaef-4928-8282-d663934cf134" providerId="ADAL" clId="{AB31433F-68E4-4AAC-8980-D0D2E34C495A}" dt="2023-06-13T15:56:09.158" v="9" actId="47"/>
        <pc:sldMkLst>
          <pc:docMk/>
          <pc:sldMk cId="43519630" sldId="532"/>
        </pc:sldMkLst>
      </pc:sldChg>
      <pc:sldChg chg="modSp mod setBg">
        <pc:chgData name="Ryan Bollinger" userId="76f574a1-aaef-4928-8282-d663934cf134" providerId="ADAL" clId="{AB31433F-68E4-4AAC-8980-D0D2E34C495A}" dt="2023-06-14T14:01:18.490" v="869" actId="207"/>
        <pc:sldMkLst>
          <pc:docMk/>
          <pc:sldMk cId="2359266651" sldId="573"/>
        </pc:sldMkLst>
        <pc:spChg chg="mod">
          <ac:chgData name="Ryan Bollinger" userId="76f574a1-aaef-4928-8282-d663934cf134" providerId="ADAL" clId="{AB31433F-68E4-4AAC-8980-D0D2E34C495A}" dt="2023-06-14T14:01:18.490" v="869" actId="207"/>
          <ac:spMkLst>
            <pc:docMk/>
            <pc:sldMk cId="2359266651" sldId="573"/>
            <ac:spMk id="4" creationId="{E6238B5D-0E23-322C-78C0-BDA0C2468026}"/>
          </ac:spMkLst>
        </pc:spChg>
      </pc:sldChg>
      <pc:sldChg chg="modSp mod setBg">
        <pc:chgData name="Ryan Bollinger" userId="76f574a1-aaef-4928-8282-d663934cf134" providerId="ADAL" clId="{AB31433F-68E4-4AAC-8980-D0D2E34C495A}" dt="2023-06-14T13:57:26.603" v="844" actId="2711"/>
        <pc:sldMkLst>
          <pc:docMk/>
          <pc:sldMk cId="1434187954" sldId="578"/>
        </pc:sldMkLst>
        <pc:spChg chg="mod">
          <ac:chgData name="Ryan Bollinger" userId="76f574a1-aaef-4928-8282-d663934cf134" providerId="ADAL" clId="{AB31433F-68E4-4AAC-8980-D0D2E34C495A}" dt="2023-06-14T13:57:26.603" v="844" actId="2711"/>
          <ac:spMkLst>
            <pc:docMk/>
            <pc:sldMk cId="1434187954" sldId="578"/>
            <ac:spMk id="5" creationId="{5B1A85A9-58C5-0947-958E-15E9C3B9801A}"/>
          </ac:spMkLst>
        </pc:spChg>
      </pc:sldChg>
      <pc:sldChg chg="modSp mod setBg">
        <pc:chgData name="Ryan Bollinger" userId="76f574a1-aaef-4928-8282-d663934cf134" providerId="ADAL" clId="{AB31433F-68E4-4AAC-8980-D0D2E34C495A}" dt="2023-06-14T14:00:43.292" v="867" actId="113"/>
        <pc:sldMkLst>
          <pc:docMk/>
          <pc:sldMk cId="2799145735" sldId="579"/>
        </pc:sldMkLst>
        <pc:spChg chg="mod">
          <ac:chgData name="Ryan Bollinger" userId="76f574a1-aaef-4928-8282-d663934cf134" providerId="ADAL" clId="{AB31433F-68E4-4AAC-8980-D0D2E34C495A}" dt="2023-06-14T14:00:43.292" v="867" actId="113"/>
          <ac:spMkLst>
            <pc:docMk/>
            <pc:sldMk cId="2799145735" sldId="579"/>
            <ac:spMk id="5" creationId="{5B1A85A9-58C5-0947-958E-15E9C3B9801A}"/>
          </ac:spMkLst>
        </pc:spChg>
        <pc:spChg chg="mod">
          <ac:chgData name="Ryan Bollinger" userId="76f574a1-aaef-4928-8282-d663934cf134" providerId="ADAL" clId="{AB31433F-68E4-4AAC-8980-D0D2E34C495A}" dt="2023-06-14T13:36:07.291" v="723" actId="1076"/>
          <ac:spMkLst>
            <pc:docMk/>
            <pc:sldMk cId="2799145735" sldId="579"/>
            <ac:spMk id="6" creationId="{04333C15-8D6A-8206-8292-2AD4F7880177}"/>
          </ac:spMkLst>
        </pc:spChg>
      </pc:sldChg>
      <pc:sldChg chg="modSp mod setBg">
        <pc:chgData name="Ryan Bollinger" userId="76f574a1-aaef-4928-8282-d663934cf134" providerId="ADAL" clId="{AB31433F-68E4-4AAC-8980-D0D2E34C495A}" dt="2023-06-14T14:00:50.261" v="868" actId="113"/>
        <pc:sldMkLst>
          <pc:docMk/>
          <pc:sldMk cId="2780636548" sldId="581"/>
        </pc:sldMkLst>
        <pc:spChg chg="mod">
          <ac:chgData name="Ryan Bollinger" userId="76f574a1-aaef-4928-8282-d663934cf134" providerId="ADAL" clId="{AB31433F-68E4-4AAC-8980-D0D2E34C495A}" dt="2023-06-14T14:00:50.261" v="868" actId="113"/>
          <ac:spMkLst>
            <pc:docMk/>
            <pc:sldMk cId="2780636548" sldId="581"/>
            <ac:spMk id="5" creationId="{5B1A85A9-58C5-0947-958E-15E9C3B9801A}"/>
          </ac:spMkLst>
        </pc:spChg>
        <pc:spChg chg="mod">
          <ac:chgData name="Ryan Bollinger" userId="76f574a1-aaef-4928-8282-d663934cf134" providerId="ADAL" clId="{AB31433F-68E4-4AAC-8980-D0D2E34C495A}" dt="2023-06-14T13:58:34.289" v="860" actId="20577"/>
          <ac:spMkLst>
            <pc:docMk/>
            <pc:sldMk cId="2780636548" sldId="581"/>
            <ac:spMk id="6" creationId="{04333C15-8D6A-8206-8292-2AD4F7880177}"/>
          </ac:spMkLst>
        </pc:spChg>
      </pc:sldChg>
      <pc:sldChg chg="modSp del ord setBg">
        <pc:chgData name="Ryan Bollinger" userId="76f574a1-aaef-4928-8282-d663934cf134" providerId="ADAL" clId="{AB31433F-68E4-4AAC-8980-D0D2E34C495A}" dt="2023-06-14T13:47:50.418" v="765" actId="47"/>
        <pc:sldMkLst>
          <pc:docMk/>
          <pc:sldMk cId="425985317" sldId="609"/>
        </pc:sldMkLst>
        <pc:spChg chg="mod">
          <ac:chgData name="Ryan Bollinger" userId="76f574a1-aaef-4928-8282-d663934cf134" providerId="ADAL" clId="{AB31433F-68E4-4AAC-8980-D0D2E34C495A}" dt="2023-06-13T19:25:47.858" v="11"/>
          <ac:spMkLst>
            <pc:docMk/>
            <pc:sldMk cId="425985317" sldId="609"/>
            <ac:spMk id="3" creationId="{FB95863B-5D90-B196-D37E-5C4D4DC21158}"/>
          </ac:spMkLst>
        </pc:spChg>
      </pc:sldChg>
      <pc:sldChg chg="modSp del">
        <pc:chgData name="Ryan Bollinger" userId="76f574a1-aaef-4928-8282-d663934cf134" providerId="ADAL" clId="{AB31433F-68E4-4AAC-8980-D0D2E34C495A}" dt="2023-06-13T19:30:59.183" v="104" actId="47"/>
        <pc:sldMkLst>
          <pc:docMk/>
          <pc:sldMk cId="2638912364" sldId="610"/>
        </pc:sldMkLst>
        <pc:spChg chg="mod">
          <ac:chgData name="Ryan Bollinger" userId="76f574a1-aaef-4928-8282-d663934cf134" providerId="ADAL" clId="{AB31433F-68E4-4AAC-8980-D0D2E34C495A}" dt="2023-06-13T19:25:47.858" v="11"/>
          <ac:spMkLst>
            <pc:docMk/>
            <pc:sldMk cId="2638912364" sldId="610"/>
            <ac:spMk id="3" creationId="{FB95863B-5D90-B196-D37E-5C4D4DC21158}"/>
          </ac:spMkLst>
        </pc:spChg>
      </pc:sldChg>
      <pc:sldChg chg="modSp new del">
        <pc:chgData name="Ryan Bollinger" userId="76f574a1-aaef-4928-8282-d663934cf134" providerId="ADAL" clId="{AB31433F-68E4-4AAC-8980-D0D2E34C495A}" dt="2023-06-13T19:30:56.652" v="103" actId="47"/>
        <pc:sldMkLst>
          <pc:docMk/>
          <pc:sldMk cId="3775101723" sldId="611"/>
        </pc:sldMkLst>
        <pc:spChg chg="mod">
          <ac:chgData name="Ryan Bollinger" userId="76f574a1-aaef-4928-8282-d663934cf134" providerId="ADAL" clId="{AB31433F-68E4-4AAC-8980-D0D2E34C495A}" dt="2023-06-13T19:25:47.858" v="11"/>
          <ac:spMkLst>
            <pc:docMk/>
            <pc:sldMk cId="3775101723" sldId="611"/>
            <ac:spMk id="3" creationId="{5FC99BA9-FA53-8410-0DC1-B44CAC7EFD94}"/>
          </ac:spMkLst>
        </pc:spChg>
      </pc:sldChg>
      <pc:sldChg chg="new del">
        <pc:chgData name="Ryan Bollinger" userId="76f574a1-aaef-4928-8282-d663934cf134" providerId="ADAL" clId="{AB31433F-68E4-4AAC-8980-D0D2E34C495A}" dt="2023-06-13T19:30:53.531" v="102" actId="47"/>
        <pc:sldMkLst>
          <pc:docMk/>
          <pc:sldMk cId="1815824465" sldId="612"/>
        </pc:sldMkLst>
      </pc:sldChg>
      <pc:sldChg chg="addSp delSp modSp new mod ord">
        <pc:chgData name="Ryan Bollinger" userId="76f574a1-aaef-4928-8282-d663934cf134" providerId="ADAL" clId="{AB31433F-68E4-4AAC-8980-D0D2E34C495A}" dt="2023-06-14T13:18:09.016" v="524" actId="1076"/>
        <pc:sldMkLst>
          <pc:docMk/>
          <pc:sldMk cId="1420376917" sldId="613"/>
        </pc:sldMkLst>
        <pc:spChg chg="add mod">
          <ac:chgData name="Ryan Bollinger" userId="76f574a1-aaef-4928-8282-d663934cf134" providerId="ADAL" clId="{AB31433F-68E4-4AAC-8980-D0D2E34C495A}" dt="2023-06-13T20:25:31.479" v="123" actId="1076"/>
          <ac:spMkLst>
            <pc:docMk/>
            <pc:sldMk cId="1420376917" sldId="613"/>
            <ac:spMk id="5" creationId="{E6B6E0D9-0599-AE78-3C32-4BC80C95F727}"/>
          </ac:spMkLst>
        </pc:spChg>
        <pc:spChg chg="add mod">
          <ac:chgData name="Ryan Bollinger" userId="76f574a1-aaef-4928-8282-d663934cf134" providerId="ADAL" clId="{AB31433F-68E4-4AAC-8980-D0D2E34C495A}" dt="2023-06-14T13:18:09.016" v="524" actId="1076"/>
          <ac:spMkLst>
            <pc:docMk/>
            <pc:sldMk cId="1420376917" sldId="613"/>
            <ac:spMk id="9" creationId="{4371092D-2174-0505-DD6D-0ECD768AF3D9}"/>
          </ac:spMkLst>
        </pc:spChg>
        <pc:picChg chg="add del mod">
          <ac:chgData name="Ryan Bollinger" userId="76f574a1-aaef-4928-8282-d663934cf134" providerId="ADAL" clId="{AB31433F-68E4-4AAC-8980-D0D2E34C495A}" dt="2023-06-13T20:04:44.441" v="114" actId="478"/>
          <ac:picMkLst>
            <pc:docMk/>
            <pc:sldMk cId="1420376917" sldId="613"/>
            <ac:picMk id="3" creationId="{82922588-D85B-2ADF-A063-E9ECC23CBF5C}"/>
          </ac:picMkLst>
        </pc:picChg>
        <pc:picChg chg="add mod">
          <ac:chgData name="Ryan Bollinger" userId="76f574a1-aaef-4928-8282-d663934cf134" providerId="ADAL" clId="{AB31433F-68E4-4AAC-8980-D0D2E34C495A}" dt="2023-06-14T12:49:08.257" v="176" actId="14861"/>
          <ac:picMkLst>
            <pc:docMk/>
            <pc:sldMk cId="1420376917" sldId="613"/>
            <ac:picMk id="7" creationId="{6369A8CF-E456-5AA6-F2E4-362B7313320C}"/>
          </ac:picMkLst>
        </pc:picChg>
      </pc:sldChg>
      <pc:sldChg chg="addSp modSp add mod">
        <pc:chgData name="Ryan Bollinger" userId="76f574a1-aaef-4928-8282-d663934cf134" providerId="ADAL" clId="{AB31433F-68E4-4AAC-8980-D0D2E34C495A}" dt="2023-06-14T13:33:25.030" v="714" actId="1076"/>
        <pc:sldMkLst>
          <pc:docMk/>
          <pc:sldMk cId="1315225128" sldId="614"/>
        </pc:sldMkLst>
        <pc:spChg chg="add mod">
          <ac:chgData name="Ryan Bollinger" userId="76f574a1-aaef-4928-8282-d663934cf134" providerId="ADAL" clId="{AB31433F-68E4-4AAC-8980-D0D2E34C495A}" dt="2023-06-14T13:33:25.030" v="714" actId="1076"/>
          <ac:spMkLst>
            <pc:docMk/>
            <pc:sldMk cId="1315225128" sldId="614"/>
            <ac:spMk id="5" creationId="{19B730AA-0F82-EFBF-1C09-7FE2788638C7}"/>
          </ac:spMkLst>
        </pc:spChg>
        <pc:picChg chg="mod modCrop">
          <ac:chgData name="Ryan Bollinger" userId="76f574a1-aaef-4928-8282-d663934cf134" providerId="ADAL" clId="{AB31433F-68E4-4AAC-8980-D0D2E34C495A}" dt="2023-06-14T13:33:18.285" v="713" actId="1076"/>
          <ac:picMkLst>
            <pc:docMk/>
            <pc:sldMk cId="1315225128" sldId="614"/>
            <ac:picMk id="3" creationId="{82922588-D85B-2ADF-A063-E9ECC23CBF5C}"/>
          </ac:picMkLst>
        </pc:picChg>
      </pc:sldChg>
      <pc:sldChg chg="addSp delSp modSp new mod">
        <pc:chgData name="Ryan Bollinger" userId="76f574a1-aaef-4928-8282-d663934cf134" providerId="ADAL" clId="{AB31433F-68E4-4AAC-8980-D0D2E34C495A}" dt="2023-06-14T13:32:42.124" v="683" actId="20577"/>
        <pc:sldMkLst>
          <pc:docMk/>
          <pc:sldMk cId="3072803011" sldId="615"/>
        </pc:sldMkLst>
        <pc:spChg chg="add del">
          <ac:chgData name="Ryan Bollinger" userId="76f574a1-aaef-4928-8282-d663934cf134" providerId="ADAL" clId="{AB31433F-68E4-4AAC-8980-D0D2E34C495A}" dt="2023-06-13T20:24:05.173" v="118" actId="22"/>
          <ac:spMkLst>
            <pc:docMk/>
            <pc:sldMk cId="3072803011" sldId="615"/>
            <ac:spMk id="4" creationId="{D7E23ABA-16C3-2E29-04B2-0F896B7D705D}"/>
          </ac:spMkLst>
        </pc:spChg>
        <pc:spChg chg="add mod">
          <ac:chgData name="Ryan Bollinger" userId="76f574a1-aaef-4928-8282-d663934cf134" providerId="ADAL" clId="{AB31433F-68E4-4AAC-8980-D0D2E34C495A}" dt="2023-06-14T13:32:42.124" v="683" actId="20577"/>
          <ac:spMkLst>
            <pc:docMk/>
            <pc:sldMk cId="3072803011" sldId="615"/>
            <ac:spMk id="8" creationId="{58E23348-C12A-5E26-D054-5C95B4C7F4D9}"/>
          </ac:spMkLst>
        </pc:spChg>
        <pc:picChg chg="add mod modCrop">
          <ac:chgData name="Ryan Bollinger" userId="76f574a1-aaef-4928-8282-d663934cf134" providerId="ADAL" clId="{AB31433F-68E4-4AAC-8980-D0D2E34C495A}" dt="2023-06-14T13:31:53.035" v="664" actId="692"/>
          <ac:picMkLst>
            <pc:docMk/>
            <pc:sldMk cId="3072803011" sldId="615"/>
            <ac:picMk id="6" creationId="{AF79628A-28A9-9D70-0E64-4817E8D267DF}"/>
          </ac:picMkLst>
        </pc:picChg>
      </pc:sldChg>
      <pc:sldChg chg="addSp delSp modSp new del mod setBg">
        <pc:chgData name="Ryan Bollinger" userId="76f574a1-aaef-4928-8282-d663934cf134" providerId="ADAL" clId="{AB31433F-68E4-4AAC-8980-D0D2E34C495A}" dt="2023-06-14T12:56:52.684" v="188" actId="47"/>
        <pc:sldMkLst>
          <pc:docMk/>
          <pc:sldMk cId="3722274017" sldId="616"/>
        </pc:sldMkLst>
        <pc:picChg chg="add del mod">
          <ac:chgData name="Ryan Bollinger" userId="76f574a1-aaef-4928-8282-d663934cf134" providerId="ADAL" clId="{AB31433F-68E4-4AAC-8980-D0D2E34C495A}" dt="2023-06-14T12:56:47.297" v="186" actId="21"/>
          <ac:picMkLst>
            <pc:docMk/>
            <pc:sldMk cId="3722274017" sldId="616"/>
            <ac:picMk id="4" creationId="{D90F3639-28DC-DB34-9DB6-23431096831F}"/>
          </ac:picMkLst>
        </pc:picChg>
        <pc:picChg chg="add del mod ord">
          <ac:chgData name="Ryan Bollinger" userId="76f574a1-aaef-4928-8282-d663934cf134" providerId="ADAL" clId="{AB31433F-68E4-4AAC-8980-D0D2E34C495A}" dt="2023-06-14T12:48:09.434" v="173" actId="478"/>
          <ac:picMkLst>
            <pc:docMk/>
            <pc:sldMk cId="3722274017" sldId="616"/>
            <ac:picMk id="5" creationId="{F8F24AB5-56CE-0050-8715-7DF7B6BBDF9F}"/>
          </ac:picMkLst>
        </pc:picChg>
      </pc:sldChg>
      <pc:sldChg chg="addSp modSp new mod setBg">
        <pc:chgData name="Ryan Bollinger" userId="76f574a1-aaef-4928-8282-d663934cf134" providerId="ADAL" clId="{AB31433F-68E4-4AAC-8980-D0D2E34C495A}" dt="2023-06-14T13:21:32.363" v="609" actId="14100"/>
        <pc:sldMkLst>
          <pc:docMk/>
          <pc:sldMk cId="1538681861" sldId="617"/>
        </pc:sldMkLst>
        <pc:spChg chg="add mod">
          <ac:chgData name="Ryan Bollinger" userId="76f574a1-aaef-4928-8282-d663934cf134" providerId="ADAL" clId="{AB31433F-68E4-4AAC-8980-D0D2E34C495A}" dt="2023-06-14T13:21:32.363" v="609" actId="14100"/>
          <ac:spMkLst>
            <pc:docMk/>
            <pc:sldMk cId="1538681861" sldId="617"/>
            <ac:spMk id="5" creationId="{4CA179D5-C625-78BA-A0EC-47826FC411BD}"/>
          </ac:spMkLst>
        </pc:spChg>
        <pc:spChg chg="add mod">
          <ac:chgData name="Ryan Bollinger" userId="76f574a1-aaef-4928-8282-d663934cf134" providerId="ADAL" clId="{AB31433F-68E4-4AAC-8980-D0D2E34C495A}" dt="2023-06-14T13:18:43.317" v="591" actId="6549"/>
          <ac:spMkLst>
            <pc:docMk/>
            <pc:sldMk cId="1538681861" sldId="617"/>
            <ac:spMk id="6" creationId="{309D78AE-05DC-E628-0D3C-33D98763272D}"/>
          </ac:spMkLst>
        </pc:spChg>
      </pc:sldChg>
      <pc:sldChg chg="addSp delSp modSp mod">
        <pc:chgData name="Ryan Bollinger" userId="76f574a1-aaef-4928-8282-d663934cf134" providerId="ADAL" clId="{AB31433F-68E4-4AAC-8980-D0D2E34C495A}" dt="2023-06-14T16:16:33.019" v="922" actId="20577"/>
        <pc:sldMkLst>
          <pc:docMk/>
          <pc:sldMk cId="777481358" sldId="618"/>
        </pc:sldMkLst>
        <pc:spChg chg="mod">
          <ac:chgData name="Ryan Bollinger" userId="76f574a1-aaef-4928-8282-d663934cf134" providerId="ADAL" clId="{AB31433F-68E4-4AAC-8980-D0D2E34C495A}" dt="2023-06-14T13:37:41.186" v="751" actId="1076"/>
          <ac:spMkLst>
            <pc:docMk/>
            <pc:sldMk cId="777481358" sldId="618"/>
            <ac:spMk id="5" creationId="{B6840F94-6133-0B0C-B80E-22919BE9B8AB}"/>
          </ac:spMkLst>
        </pc:spChg>
        <pc:spChg chg="mod">
          <ac:chgData name="Ryan Bollinger" userId="76f574a1-aaef-4928-8282-d663934cf134" providerId="ADAL" clId="{AB31433F-68E4-4AAC-8980-D0D2E34C495A}" dt="2023-06-14T14:01:35.540" v="873" actId="1076"/>
          <ac:spMkLst>
            <pc:docMk/>
            <pc:sldMk cId="777481358" sldId="618"/>
            <ac:spMk id="6" creationId="{5B6EFB9F-CDEE-805A-7707-F4A4960F6713}"/>
          </ac:spMkLst>
        </pc:spChg>
        <pc:spChg chg="del mod">
          <ac:chgData name="Ryan Bollinger" userId="76f574a1-aaef-4928-8282-d663934cf134" providerId="ADAL" clId="{AB31433F-68E4-4AAC-8980-D0D2E34C495A}" dt="2023-06-14T13:37:52.539" v="753" actId="478"/>
          <ac:spMkLst>
            <pc:docMk/>
            <pc:sldMk cId="777481358" sldId="618"/>
            <ac:spMk id="7" creationId="{2D0759B5-A0BA-02AA-D795-7225F3055074}"/>
          </ac:spMkLst>
        </pc:spChg>
        <pc:spChg chg="add del mod">
          <ac:chgData name="Ryan Bollinger" userId="76f574a1-aaef-4928-8282-d663934cf134" providerId="ADAL" clId="{AB31433F-68E4-4AAC-8980-D0D2E34C495A}" dt="2023-06-14T13:37:57.676" v="754" actId="478"/>
          <ac:spMkLst>
            <pc:docMk/>
            <pc:sldMk cId="777481358" sldId="618"/>
            <ac:spMk id="10" creationId="{93693A21-EB5B-ACA4-0754-5EF47E13D207}"/>
          </ac:spMkLst>
        </pc:spChg>
        <pc:graphicFrameChg chg="mod modGraphic">
          <ac:chgData name="Ryan Bollinger" userId="76f574a1-aaef-4928-8282-d663934cf134" providerId="ADAL" clId="{AB31433F-68E4-4AAC-8980-D0D2E34C495A}" dt="2023-06-14T16:16:33.019" v="922" actId="20577"/>
          <ac:graphicFrameMkLst>
            <pc:docMk/>
            <pc:sldMk cId="777481358" sldId="618"/>
            <ac:graphicFrameMk id="4" creationId="{8A1A5F09-C8F9-227E-0F2B-3E97E2FDF8CD}"/>
          </ac:graphicFrameMkLst>
        </pc:graphicFrameChg>
        <pc:picChg chg="mod">
          <ac:chgData name="Ryan Bollinger" userId="76f574a1-aaef-4928-8282-d663934cf134" providerId="ADAL" clId="{AB31433F-68E4-4AAC-8980-D0D2E34C495A}" dt="2023-06-14T13:37:49.320" v="752" actId="1076"/>
          <ac:picMkLst>
            <pc:docMk/>
            <pc:sldMk cId="777481358" sldId="618"/>
            <ac:picMk id="2" creationId="{F1A0F1D1-F122-8108-B9D4-BC243D73D537}"/>
          </ac:picMkLst>
        </pc:picChg>
        <pc:picChg chg="mod">
          <ac:chgData name="Ryan Bollinger" userId="76f574a1-aaef-4928-8282-d663934cf134" providerId="ADAL" clId="{AB31433F-68E4-4AAC-8980-D0D2E34C495A}" dt="2023-06-14T13:37:30.924" v="750" actId="14100"/>
          <ac:picMkLst>
            <pc:docMk/>
            <pc:sldMk cId="777481358" sldId="618"/>
            <ac:picMk id="3" creationId="{6CEEE187-CDA8-655E-2476-182E400D6A32}"/>
          </ac:picMkLst>
        </pc:picChg>
      </pc:sldChg>
      <pc:sldChg chg="add del">
        <pc:chgData name="Ryan Bollinger" userId="76f574a1-aaef-4928-8282-d663934cf134" providerId="ADAL" clId="{AB31433F-68E4-4AAC-8980-D0D2E34C495A}" dt="2023-06-14T12:39:29.827" v="161"/>
        <pc:sldMkLst>
          <pc:docMk/>
          <pc:sldMk cId="4074328514" sldId="618"/>
        </pc:sldMkLst>
      </pc:sldChg>
      <pc:sldChg chg="addSp modSp new mod">
        <pc:chgData name="Ryan Bollinger" userId="76f574a1-aaef-4928-8282-d663934cf134" providerId="ADAL" clId="{AB31433F-68E4-4AAC-8980-D0D2E34C495A}" dt="2023-06-14T13:04:10.207" v="360"/>
        <pc:sldMkLst>
          <pc:docMk/>
          <pc:sldMk cId="74023104" sldId="619"/>
        </pc:sldMkLst>
        <pc:spChg chg="mod">
          <ac:chgData name="Ryan Bollinger" userId="76f574a1-aaef-4928-8282-d663934cf134" providerId="ADAL" clId="{AB31433F-68E4-4AAC-8980-D0D2E34C495A}" dt="2023-06-14T13:04:10.207" v="360"/>
          <ac:spMkLst>
            <pc:docMk/>
            <pc:sldMk cId="74023104" sldId="619"/>
            <ac:spMk id="2" creationId="{117E637A-60D2-A16E-FF30-89763C19EA9C}"/>
          </ac:spMkLst>
        </pc:spChg>
        <pc:spChg chg="mod">
          <ac:chgData name="Ryan Bollinger" userId="76f574a1-aaef-4928-8282-d663934cf134" providerId="ADAL" clId="{AB31433F-68E4-4AAC-8980-D0D2E34C495A}" dt="2023-06-14T12:58:00.956" v="271" actId="1076"/>
          <ac:spMkLst>
            <pc:docMk/>
            <pc:sldMk cId="74023104" sldId="619"/>
            <ac:spMk id="3" creationId="{A5A65C69-A6F4-AF6B-EDAD-19A68718A854}"/>
          </ac:spMkLst>
        </pc:spChg>
        <pc:picChg chg="add mod">
          <ac:chgData name="Ryan Bollinger" userId="76f574a1-aaef-4928-8282-d663934cf134" providerId="ADAL" clId="{AB31433F-68E4-4AAC-8980-D0D2E34C495A}" dt="2023-06-14T12:56:49.926" v="187"/>
          <ac:picMkLst>
            <pc:docMk/>
            <pc:sldMk cId="74023104" sldId="619"/>
            <ac:picMk id="4" creationId="{1DDED66B-833D-D2B6-8A4F-DDF87912E686}"/>
          </ac:picMkLst>
        </pc:picChg>
      </pc:sldChg>
      <pc:sldChg chg="addSp modSp new mod ord">
        <pc:chgData name="Ryan Bollinger" userId="76f574a1-aaef-4928-8282-d663934cf134" providerId="ADAL" clId="{AB31433F-68E4-4AAC-8980-D0D2E34C495A}" dt="2023-06-14T14:03:00.171" v="916" actId="1076"/>
        <pc:sldMkLst>
          <pc:docMk/>
          <pc:sldMk cId="653156028" sldId="620"/>
        </pc:sldMkLst>
        <pc:spChg chg="add mod">
          <ac:chgData name="Ryan Bollinger" userId="76f574a1-aaef-4928-8282-d663934cf134" providerId="ADAL" clId="{AB31433F-68E4-4AAC-8980-D0D2E34C495A}" dt="2023-06-14T14:02:05.710" v="876" actId="1076"/>
          <ac:spMkLst>
            <pc:docMk/>
            <pc:sldMk cId="653156028" sldId="620"/>
            <ac:spMk id="4" creationId="{47E043D5-C61F-D8B8-CB46-801229BCC3FA}"/>
          </ac:spMkLst>
        </pc:spChg>
        <pc:spChg chg="add mod">
          <ac:chgData name="Ryan Bollinger" userId="76f574a1-aaef-4928-8282-d663934cf134" providerId="ADAL" clId="{AB31433F-68E4-4AAC-8980-D0D2E34C495A}" dt="2023-06-14T14:03:00.171" v="916" actId="1076"/>
          <ac:spMkLst>
            <pc:docMk/>
            <pc:sldMk cId="653156028" sldId="620"/>
            <ac:spMk id="5" creationId="{B3B3A75C-1BB9-9A8D-514B-515DF300D03A}"/>
          </ac:spMkLst>
        </pc:spChg>
      </pc:sldChg>
      <pc:sldChg chg="new del">
        <pc:chgData name="Ryan Bollinger" userId="76f574a1-aaef-4928-8282-d663934cf134" providerId="ADAL" clId="{AB31433F-68E4-4AAC-8980-D0D2E34C495A}" dt="2023-06-14T13:05:55.002" v="362" actId="680"/>
        <pc:sldMkLst>
          <pc:docMk/>
          <pc:sldMk cId="4124617698" sldId="620"/>
        </pc:sldMkLst>
      </pc:sldChg>
      <pc:sldChg chg="addSp delSp modSp add mod">
        <pc:chgData name="Ryan Bollinger" userId="76f574a1-aaef-4928-8282-d663934cf134" providerId="ADAL" clId="{AB31433F-68E4-4AAC-8980-D0D2E34C495A}" dt="2023-06-14T13:26:05.307" v="625" actId="1076"/>
        <pc:sldMkLst>
          <pc:docMk/>
          <pc:sldMk cId="1082599565" sldId="621"/>
        </pc:sldMkLst>
        <pc:spChg chg="del">
          <ac:chgData name="Ryan Bollinger" userId="76f574a1-aaef-4928-8282-d663934cf134" providerId="ADAL" clId="{AB31433F-68E4-4AAC-8980-D0D2E34C495A}" dt="2023-06-14T13:25:06.775" v="611" actId="478"/>
          <ac:spMkLst>
            <pc:docMk/>
            <pc:sldMk cId="1082599565" sldId="621"/>
            <ac:spMk id="5" creationId="{4CA179D5-C625-78BA-A0EC-47826FC411BD}"/>
          </ac:spMkLst>
        </pc:spChg>
        <pc:picChg chg="add mod">
          <ac:chgData name="Ryan Bollinger" userId="76f574a1-aaef-4928-8282-d663934cf134" providerId="ADAL" clId="{AB31433F-68E4-4AAC-8980-D0D2E34C495A}" dt="2023-06-14T13:26:05.307" v="625" actId="1076"/>
          <ac:picMkLst>
            <pc:docMk/>
            <pc:sldMk cId="1082599565" sldId="621"/>
            <ac:picMk id="1026" creationId="{A810C177-6F0E-7360-E5C9-E7405D1A79E7}"/>
          </ac:picMkLst>
        </pc:picChg>
      </pc:sldChg>
      <pc:sldMasterChg chg="setBg modSldLayout">
        <pc:chgData name="Ryan Bollinger" userId="76f574a1-aaef-4928-8282-d663934cf134" providerId="ADAL" clId="{AB31433F-68E4-4AAC-8980-D0D2E34C495A}" dt="2023-06-14T12:48:27.309" v="175"/>
        <pc:sldMasterMkLst>
          <pc:docMk/>
          <pc:sldMasterMk cId="1092383101" sldId="2147483660"/>
        </pc:sldMasterMkLst>
        <pc:sldLayoutChg chg="setBg">
          <pc:chgData name="Ryan Bollinger" userId="76f574a1-aaef-4928-8282-d663934cf134" providerId="ADAL" clId="{AB31433F-68E4-4AAC-8980-D0D2E34C495A}" dt="2023-06-14T12:48:27.309" v="175"/>
          <pc:sldLayoutMkLst>
            <pc:docMk/>
            <pc:sldMasterMk cId="1092383101" sldId="2147483660"/>
            <pc:sldLayoutMk cId="927491594" sldId="2147483661"/>
          </pc:sldLayoutMkLst>
        </pc:sldLayoutChg>
        <pc:sldLayoutChg chg="addSp delSp modSp mod setBg">
          <pc:chgData name="Ryan Bollinger" userId="76f574a1-aaef-4928-8282-d663934cf134" providerId="ADAL" clId="{AB31433F-68E4-4AAC-8980-D0D2E34C495A}" dt="2023-06-14T12:48:27.309" v="175"/>
          <pc:sldLayoutMkLst>
            <pc:docMk/>
            <pc:sldMasterMk cId="1092383101" sldId="2147483660"/>
            <pc:sldLayoutMk cId="1700644945" sldId="2147483662"/>
          </pc:sldLayoutMkLst>
          <pc:spChg chg="del">
            <ac:chgData name="Ryan Bollinger" userId="76f574a1-aaef-4928-8282-d663934cf134" providerId="ADAL" clId="{AB31433F-68E4-4AAC-8980-D0D2E34C495A}" dt="2023-06-13T19:27:51.369" v="31" actId="478"/>
            <ac:spMkLst>
              <pc:docMk/>
              <pc:sldMasterMk cId="1092383101" sldId="2147483660"/>
              <pc:sldLayoutMk cId="1700644945" sldId="2147483662"/>
              <ac:spMk id="2" creationId="{14A86DBF-8BD8-630C-291C-1895AC944C50}"/>
            </ac:spMkLst>
          </pc:spChg>
          <pc:spChg chg="del mod">
            <ac:chgData name="Ryan Bollinger" userId="76f574a1-aaef-4928-8282-d663934cf134" providerId="ADAL" clId="{AB31433F-68E4-4AAC-8980-D0D2E34C495A}" dt="2023-06-13T19:27:46.209" v="30" actId="478"/>
            <ac:spMkLst>
              <pc:docMk/>
              <pc:sldMasterMk cId="1092383101" sldId="2147483660"/>
              <pc:sldLayoutMk cId="1700644945" sldId="2147483662"/>
              <ac:spMk id="4" creationId="{73D48358-65B0-B2C0-B6C3-E888EB46F5FC}"/>
            </ac:spMkLst>
          </pc:spChg>
          <pc:spChg chg="add del mod">
            <ac:chgData name="Ryan Bollinger" userId="76f574a1-aaef-4928-8282-d663934cf134" providerId="ADAL" clId="{AB31433F-68E4-4AAC-8980-D0D2E34C495A}" dt="2023-06-13T19:25:50.133" v="13"/>
            <ac:spMkLst>
              <pc:docMk/>
              <pc:sldMasterMk cId="1092383101" sldId="2147483660"/>
              <pc:sldLayoutMk cId="1700644945" sldId="2147483662"/>
              <ac:spMk id="5" creationId="{1326A4DE-AD96-76D1-5ECB-89F71E1A6278}"/>
            </ac:spMkLst>
          </pc:spChg>
          <pc:spChg chg="add mod">
            <ac:chgData name="Ryan Bollinger" userId="76f574a1-aaef-4928-8282-d663934cf134" providerId="ADAL" clId="{AB31433F-68E4-4AAC-8980-D0D2E34C495A}" dt="2023-06-13T19:25:50.983" v="14"/>
            <ac:spMkLst>
              <pc:docMk/>
              <pc:sldMasterMk cId="1092383101" sldId="2147483660"/>
              <pc:sldLayoutMk cId="1700644945" sldId="2147483662"/>
              <ac:spMk id="6" creationId="{234978B9-BD39-AD08-A2B2-C616D5B27C85}"/>
            </ac:spMkLst>
          </pc:spChg>
          <pc:spChg chg="add mod">
            <ac:chgData name="Ryan Bollinger" userId="76f574a1-aaef-4928-8282-d663934cf134" providerId="ADAL" clId="{AB31433F-68E4-4AAC-8980-D0D2E34C495A}" dt="2023-06-13T19:29:38.668" v="98"/>
            <ac:spMkLst>
              <pc:docMk/>
              <pc:sldMasterMk cId="1092383101" sldId="2147483660"/>
              <pc:sldLayoutMk cId="1700644945" sldId="2147483662"/>
              <ac:spMk id="7" creationId="{27F98B29-A08A-2693-717A-CFAB4B335729}"/>
            </ac:spMkLst>
          </pc:spChg>
          <pc:spChg chg="add mod">
            <ac:chgData name="Ryan Bollinger" userId="76f574a1-aaef-4928-8282-d663934cf134" providerId="ADAL" clId="{AB31433F-68E4-4AAC-8980-D0D2E34C495A}" dt="2023-06-13T19:29:38.668" v="98"/>
            <ac:spMkLst>
              <pc:docMk/>
              <pc:sldMasterMk cId="1092383101" sldId="2147483660"/>
              <pc:sldLayoutMk cId="1700644945" sldId="2147483662"/>
              <ac:spMk id="8" creationId="{5EFE43D0-2B84-2EA2-D3D9-A6060D137A39}"/>
            </ac:spMkLst>
          </pc:spChg>
          <pc:spChg chg="del">
            <ac:chgData name="Ryan Bollinger" userId="76f574a1-aaef-4928-8282-d663934cf134" providerId="ADAL" clId="{AB31433F-68E4-4AAC-8980-D0D2E34C495A}" dt="2023-06-13T19:25:47.858" v="11"/>
            <ac:spMkLst>
              <pc:docMk/>
              <pc:sldMasterMk cId="1092383101" sldId="2147483660"/>
              <pc:sldLayoutMk cId="1700644945" sldId="2147483662"/>
              <ac:spMk id="11" creationId="{A155DF5B-139E-4D2B-9D50-3A2E3F5AFDB2}"/>
            </ac:spMkLst>
          </pc:spChg>
        </pc:sldLayoutChg>
        <pc:sldLayoutChg chg="setBg">
          <pc:chgData name="Ryan Bollinger" userId="76f574a1-aaef-4928-8282-d663934cf134" providerId="ADAL" clId="{AB31433F-68E4-4AAC-8980-D0D2E34C495A}" dt="2023-06-14T12:48:27.309" v="175"/>
          <pc:sldLayoutMkLst>
            <pc:docMk/>
            <pc:sldMasterMk cId="1092383101" sldId="2147483660"/>
            <pc:sldLayoutMk cId="2510091451" sldId="2147483663"/>
          </pc:sldLayoutMkLst>
        </pc:sldLayoutChg>
        <pc:sldLayoutChg chg="setBg">
          <pc:chgData name="Ryan Bollinger" userId="76f574a1-aaef-4928-8282-d663934cf134" providerId="ADAL" clId="{AB31433F-68E4-4AAC-8980-D0D2E34C495A}" dt="2023-06-14T12:48:27.309" v="175"/>
          <pc:sldLayoutMkLst>
            <pc:docMk/>
            <pc:sldMasterMk cId="1092383101" sldId="2147483660"/>
            <pc:sldLayoutMk cId="4160633470" sldId="2147483664"/>
          </pc:sldLayoutMkLst>
        </pc:sldLayoutChg>
        <pc:sldLayoutChg chg="delSp modSp mod setBg">
          <pc:chgData name="Ryan Bollinger" userId="76f574a1-aaef-4928-8282-d663934cf134" providerId="ADAL" clId="{AB31433F-68E4-4AAC-8980-D0D2E34C495A}" dt="2023-06-14T12:48:27.309" v="175"/>
          <pc:sldLayoutMkLst>
            <pc:docMk/>
            <pc:sldMasterMk cId="1092383101" sldId="2147483660"/>
            <pc:sldLayoutMk cId="1454453944" sldId="2147483665"/>
          </pc:sldLayoutMkLst>
          <pc:spChg chg="del">
            <ac:chgData name="Ryan Bollinger" userId="76f574a1-aaef-4928-8282-d663934cf134" providerId="ADAL" clId="{AB31433F-68E4-4AAC-8980-D0D2E34C495A}" dt="2023-06-13T19:28:10.957" v="96" actId="478"/>
            <ac:spMkLst>
              <pc:docMk/>
              <pc:sldMasterMk cId="1092383101" sldId="2147483660"/>
              <pc:sldLayoutMk cId="1454453944" sldId="2147483665"/>
              <ac:spMk id="7" creationId="{00000000-0000-0000-0000-000000000000}"/>
            </ac:spMkLst>
          </pc:spChg>
          <pc:spChg chg="del mod">
            <ac:chgData name="Ryan Bollinger" userId="76f574a1-aaef-4928-8282-d663934cf134" providerId="ADAL" clId="{AB31433F-68E4-4AAC-8980-D0D2E34C495A}" dt="2023-06-13T19:28:08.568" v="95" actId="478"/>
            <ac:spMkLst>
              <pc:docMk/>
              <pc:sldMasterMk cId="1092383101" sldId="2147483660"/>
              <pc:sldLayoutMk cId="1454453944" sldId="2147483665"/>
              <ac:spMk id="8" creationId="{00000000-0000-0000-0000-000000000000}"/>
            </ac:spMkLst>
          </pc:spChg>
        </pc:sldLayoutChg>
        <pc:sldLayoutChg chg="setBg">
          <pc:chgData name="Ryan Bollinger" userId="76f574a1-aaef-4928-8282-d663934cf134" providerId="ADAL" clId="{AB31433F-68E4-4AAC-8980-D0D2E34C495A}" dt="2023-06-14T12:48:27.309" v="175"/>
          <pc:sldLayoutMkLst>
            <pc:docMk/>
            <pc:sldMasterMk cId="1092383101" sldId="2147483660"/>
            <pc:sldLayoutMk cId="3031987823" sldId="2147483666"/>
          </pc:sldLayoutMkLst>
        </pc:sldLayoutChg>
        <pc:sldLayoutChg chg="setBg">
          <pc:chgData name="Ryan Bollinger" userId="76f574a1-aaef-4928-8282-d663934cf134" providerId="ADAL" clId="{AB31433F-68E4-4AAC-8980-D0D2E34C495A}" dt="2023-06-14T12:48:27.309" v="175"/>
          <pc:sldLayoutMkLst>
            <pc:docMk/>
            <pc:sldMasterMk cId="1092383101" sldId="2147483660"/>
            <pc:sldLayoutMk cId="4020860497" sldId="2147483667"/>
          </pc:sldLayoutMkLst>
        </pc:sldLayoutChg>
        <pc:sldLayoutChg chg="setBg">
          <pc:chgData name="Ryan Bollinger" userId="76f574a1-aaef-4928-8282-d663934cf134" providerId="ADAL" clId="{AB31433F-68E4-4AAC-8980-D0D2E34C495A}" dt="2023-06-14T12:48:27.309" v="175"/>
          <pc:sldLayoutMkLst>
            <pc:docMk/>
            <pc:sldMasterMk cId="1092383101" sldId="2147483660"/>
            <pc:sldLayoutMk cId="2471278620" sldId="2147483668"/>
          </pc:sldLayoutMkLst>
        </pc:sldLayoutChg>
        <pc:sldLayoutChg chg="setBg">
          <pc:chgData name="Ryan Bollinger" userId="76f574a1-aaef-4928-8282-d663934cf134" providerId="ADAL" clId="{AB31433F-68E4-4AAC-8980-D0D2E34C495A}" dt="2023-06-14T12:48:27.309" v="175"/>
          <pc:sldLayoutMkLst>
            <pc:docMk/>
            <pc:sldMasterMk cId="1092383101" sldId="2147483660"/>
            <pc:sldLayoutMk cId="1173149467" sldId="2147483669"/>
          </pc:sldLayoutMkLst>
        </pc:sldLayoutChg>
        <pc:sldLayoutChg chg="setBg">
          <pc:chgData name="Ryan Bollinger" userId="76f574a1-aaef-4928-8282-d663934cf134" providerId="ADAL" clId="{AB31433F-68E4-4AAC-8980-D0D2E34C495A}" dt="2023-06-14T12:48:27.309" v="175"/>
          <pc:sldLayoutMkLst>
            <pc:docMk/>
            <pc:sldMasterMk cId="1092383101" sldId="2147483660"/>
            <pc:sldLayoutMk cId="3703167973" sldId="2147483670"/>
          </pc:sldLayoutMkLst>
        </pc:sldLayoutChg>
        <pc:sldLayoutChg chg="setBg">
          <pc:chgData name="Ryan Bollinger" userId="76f574a1-aaef-4928-8282-d663934cf134" providerId="ADAL" clId="{AB31433F-68E4-4AAC-8980-D0D2E34C495A}" dt="2023-06-14T12:48:27.309" v="175"/>
          <pc:sldLayoutMkLst>
            <pc:docMk/>
            <pc:sldMasterMk cId="1092383101" sldId="2147483660"/>
            <pc:sldLayoutMk cId="4135407209" sldId="2147483671"/>
          </pc:sldLayoutMkLst>
        </pc:sldLayoutChg>
        <pc:sldLayoutChg chg="setBg">
          <pc:chgData name="Ryan Bollinger" userId="76f574a1-aaef-4928-8282-d663934cf134" providerId="ADAL" clId="{AB31433F-68E4-4AAC-8980-D0D2E34C495A}" dt="2023-06-14T12:48:27.309" v="175"/>
          <pc:sldLayoutMkLst>
            <pc:docMk/>
            <pc:sldMasterMk cId="1092383101" sldId="2147483660"/>
            <pc:sldLayoutMk cId="2801311301" sldId="2147483672"/>
          </pc:sldLayoutMkLst>
        </pc:sldLayoutChg>
      </pc:sldMasterChg>
      <pc:sldMasterChg chg="setBg modSldLayout">
        <pc:chgData name="Ryan Bollinger" userId="76f574a1-aaef-4928-8282-d663934cf134" providerId="ADAL" clId="{AB31433F-68E4-4AAC-8980-D0D2E34C495A}" dt="2023-06-14T12:48:27.309" v="175"/>
        <pc:sldMasterMkLst>
          <pc:docMk/>
          <pc:sldMasterMk cId="1977834698" sldId="2147483673"/>
        </pc:sldMasterMkLst>
        <pc:sldLayoutChg chg="setBg">
          <pc:chgData name="Ryan Bollinger" userId="76f574a1-aaef-4928-8282-d663934cf134" providerId="ADAL" clId="{AB31433F-68E4-4AAC-8980-D0D2E34C495A}" dt="2023-06-14T12:48:27.309" v="175"/>
          <pc:sldLayoutMkLst>
            <pc:docMk/>
            <pc:sldMasterMk cId="1977834698" sldId="2147483673"/>
            <pc:sldLayoutMk cId="89054282" sldId="2147483674"/>
          </pc:sldLayoutMkLst>
        </pc:sldLayoutChg>
        <pc:sldLayoutChg chg="setBg">
          <pc:chgData name="Ryan Bollinger" userId="76f574a1-aaef-4928-8282-d663934cf134" providerId="ADAL" clId="{AB31433F-68E4-4AAC-8980-D0D2E34C495A}" dt="2023-06-14T12:48:27.309" v="175"/>
          <pc:sldLayoutMkLst>
            <pc:docMk/>
            <pc:sldMasterMk cId="1977834698" sldId="2147483673"/>
            <pc:sldLayoutMk cId="319682343" sldId="2147483675"/>
          </pc:sldLayoutMkLst>
        </pc:sldLayoutChg>
        <pc:sldLayoutChg chg="setBg">
          <pc:chgData name="Ryan Bollinger" userId="76f574a1-aaef-4928-8282-d663934cf134" providerId="ADAL" clId="{AB31433F-68E4-4AAC-8980-D0D2E34C495A}" dt="2023-06-14T12:48:27.309" v="175"/>
          <pc:sldLayoutMkLst>
            <pc:docMk/>
            <pc:sldMasterMk cId="1977834698" sldId="2147483673"/>
            <pc:sldLayoutMk cId="177095882" sldId="2147483676"/>
          </pc:sldLayoutMkLst>
        </pc:sldLayoutChg>
        <pc:sldLayoutChg chg="setBg">
          <pc:chgData name="Ryan Bollinger" userId="76f574a1-aaef-4928-8282-d663934cf134" providerId="ADAL" clId="{AB31433F-68E4-4AAC-8980-D0D2E34C495A}" dt="2023-06-14T12:48:27.309" v="175"/>
          <pc:sldLayoutMkLst>
            <pc:docMk/>
            <pc:sldMasterMk cId="1977834698" sldId="2147483673"/>
            <pc:sldLayoutMk cId="1591791076" sldId="2147483677"/>
          </pc:sldLayoutMkLst>
        </pc:sldLayoutChg>
        <pc:sldLayoutChg chg="setBg">
          <pc:chgData name="Ryan Bollinger" userId="76f574a1-aaef-4928-8282-d663934cf134" providerId="ADAL" clId="{AB31433F-68E4-4AAC-8980-D0D2E34C495A}" dt="2023-06-14T12:48:27.309" v="175"/>
          <pc:sldLayoutMkLst>
            <pc:docMk/>
            <pc:sldMasterMk cId="1977834698" sldId="2147483673"/>
            <pc:sldLayoutMk cId="1701414295" sldId="2147483678"/>
          </pc:sldLayoutMkLst>
        </pc:sldLayoutChg>
        <pc:sldLayoutChg chg="setBg">
          <pc:chgData name="Ryan Bollinger" userId="76f574a1-aaef-4928-8282-d663934cf134" providerId="ADAL" clId="{AB31433F-68E4-4AAC-8980-D0D2E34C495A}" dt="2023-06-14T12:48:27.309" v="175"/>
          <pc:sldLayoutMkLst>
            <pc:docMk/>
            <pc:sldMasterMk cId="1977834698" sldId="2147483673"/>
            <pc:sldLayoutMk cId="893968265" sldId="2147483679"/>
          </pc:sldLayoutMkLst>
        </pc:sldLayoutChg>
        <pc:sldLayoutChg chg="setBg">
          <pc:chgData name="Ryan Bollinger" userId="76f574a1-aaef-4928-8282-d663934cf134" providerId="ADAL" clId="{AB31433F-68E4-4AAC-8980-D0D2E34C495A}" dt="2023-06-14T12:48:27.309" v="175"/>
          <pc:sldLayoutMkLst>
            <pc:docMk/>
            <pc:sldMasterMk cId="1977834698" sldId="2147483673"/>
            <pc:sldLayoutMk cId="1427982689" sldId="2147483680"/>
          </pc:sldLayoutMkLst>
        </pc:sldLayoutChg>
        <pc:sldLayoutChg chg="setBg">
          <pc:chgData name="Ryan Bollinger" userId="76f574a1-aaef-4928-8282-d663934cf134" providerId="ADAL" clId="{AB31433F-68E4-4AAC-8980-D0D2E34C495A}" dt="2023-06-14T12:48:27.309" v="175"/>
          <pc:sldLayoutMkLst>
            <pc:docMk/>
            <pc:sldMasterMk cId="1977834698" sldId="2147483673"/>
            <pc:sldLayoutMk cId="1060671948" sldId="2147483681"/>
          </pc:sldLayoutMkLst>
        </pc:sldLayoutChg>
        <pc:sldLayoutChg chg="setBg">
          <pc:chgData name="Ryan Bollinger" userId="76f574a1-aaef-4928-8282-d663934cf134" providerId="ADAL" clId="{AB31433F-68E4-4AAC-8980-D0D2E34C495A}" dt="2023-06-14T12:48:27.309" v="175"/>
          <pc:sldLayoutMkLst>
            <pc:docMk/>
            <pc:sldMasterMk cId="1977834698" sldId="2147483673"/>
            <pc:sldLayoutMk cId="422187629" sldId="2147483682"/>
          </pc:sldLayoutMkLst>
        </pc:sldLayoutChg>
        <pc:sldLayoutChg chg="setBg">
          <pc:chgData name="Ryan Bollinger" userId="76f574a1-aaef-4928-8282-d663934cf134" providerId="ADAL" clId="{AB31433F-68E4-4AAC-8980-D0D2E34C495A}" dt="2023-06-14T12:48:27.309" v="175"/>
          <pc:sldLayoutMkLst>
            <pc:docMk/>
            <pc:sldMasterMk cId="1977834698" sldId="2147483673"/>
            <pc:sldLayoutMk cId="888401242" sldId="2147483683"/>
          </pc:sldLayoutMkLst>
        </pc:sldLayoutChg>
        <pc:sldLayoutChg chg="setBg">
          <pc:chgData name="Ryan Bollinger" userId="76f574a1-aaef-4928-8282-d663934cf134" providerId="ADAL" clId="{AB31433F-68E4-4AAC-8980-D0D2E34C495A}" dt="2023-06-14T12:48:27.309" v="175"/>
          <pc:sldLayoutMkLst>
            <pc:docMk/>
            <pc:sldMasterMk cId="1977834698" sldId="2147483673"/>
            <pc:sldLayoutMk cId="1540787734" sldId="2147483684"/>
          </pc:sldLayoutMkLst>
        </pc:sldLayoutChg>
      </pc:sldMasterChg>
      <pc:sldMasterChg chg="setBg modSldLayout">
        <pc:chgData name="Ryan Bollinger" userId="76f574a1-aaef-4928-8282-d663934cf134" providerId="ADAL" clId="{AB31433F-68E4-4AAC-8980-D0D2E34C495A}" dt="2023-06-14T12:48:27.309" v="175"/>
        <pc:sldMasterMkLst>
          <pc:docMk/>
          <pc:sldMasterMk cId="3107196036" sldId="2147483685"/>
        </pc:sldMasterMkLst>
        <pc:sldLayoutChg chg="setBg">
          <pc:chgData name="Ryan Bollinger" userId="76f574a1-aaef-4928-8282-d663934cf134" providerId="ADAL" clId="{AB31433F-68E4-4AAC-8980-D0D2E34C495A}" dt="2023-06-14T12:48:27.309" v="175"/>
          <pc:sldLayoutMkLst>
            <pc:docMk/>
            <pc:sldMasterMk cId="3107196036" sldId="2147483685"/>
            <pc:sldLayoutMk cId="2119840513" sldId="2147483686"/>
          </pc:sldLayoutMkLst>
        </pc:sldLayoutChg>
        <pc:sldLayoutChg chg="setBg">
          <pc:chgData name="Ryan Bollinger" userId="76f574a1-aaef-4928-8282-d663934cf134" providerId="ADAL" clId="{AB31433F-68E4-4AAC-8980-D0D2E34C495A}" dt="2023-06-14T12:48:27.309" v="175"/>
          <pc:sldLayoutMkLst>
            <pc:docMk/>
            <pc:sldMasterMk cId="3107196036" sldId="2147483685"/>
            <pc:sldLayoutMk cId="845004743" sldId="2147483687"/>
          </pc:sldLayoutMkLst>
        </pc:sldLayoutChg>
        <pc:sldLayoutChg chg="setBg">
          <pc:chgData name="Ryan Bollinger" userId="76f574a1-aaef-4928-8282-d663934cf134" providerId="ADAL" clId="{AB31433F-68E4-4AAC-8980-D0D2E34C495A}" dt="2023-06-14T12:48:27.309" v="175"/>
          <pc:sldLayoutMkLst>
            <pc:docMk/>
            <pc:sldMasterMk cId="3107196036" sldId="2147483685"/>
            <pc:sldLayoutMk cId="1596586319" sldId="2147483688"/>
          </pc:sldLayoutMkLst>
        </pc:sldLayoutChg>
        <pc:sldLayoutChg chg="setBg">
          <pc:chgData name="Ryan Bollinger" userId="76f574a1-aaef-4928-8282-d663934cf134" providerId="ADAL" clId="{AB31433F-68E4-4AAC-8980-D0D2E34C495A}" dt="2023-06-14T12:48:27.309" v="175"/>
          <pc:sldLayoutMkLst>
            <pc:docMk/>
            <pc:sldMasterMk cId="3107196036" sldId="2147483685"/>
            <pc:sldLayoutMk cId="2612041536" sldId="2147483689"/>
          </pc:sldLayoutMkLst>
        </pc:sldLayoutChg>
        <pc:sldLayoutChg chg="setBg">
          <pc:chgData name="Ryan Bollinger" userId="76f574a1-aaef-4928-8282-d663934cf134" providerId="ADAL" clId="{AB31433F-68E4-4AAC-8980-D0D2E34C495A}" dt="2023-06-14T12:48:27.309" v="175"/>
          <pc:sldLayoutMkLst>
            <pc:docMk/>
            <pc:sldMasterMk cId="3107196036" sldId="2147483685"/>
            <pc:sldLayoutMk cId="3949917741" sldId="2147483690"/>
          </pc:sldLayoutMkLst>
        </pc:sldLayoutChg>
        <pc:sldLayoutChg chg="setBg">
          <pc:chgData name="Ryan Bollinger" userId="76f574a1-aaef-4928-8282-d663934cf134" providerId="ADAL" clId="{AB31433F-68E4-4AAC-8980-D0D2E34C495A}" dt="2023-06-14T12:48:27.309" v="175"/>
          <pc:sldLayoutMkLst>
            <pc:docMk/>
            <pc:sldMasterMk cId="3107196036" sldId="2147483685"/>
            <pc:sldLayoutMk cId="2374084929" sldId="2147483691"/>
          </pc:sldLayoutMkLst>
        </pc:sldLayoutChg>
        <pc:sldLayoutChg chg="setBg">
          <pc:chgData name="Ryan Bollinger" userId="76f574a1-aaef-4928-8282-d663934cf134" providerId="ADAL" clId="{AB31433F-68E4-4AAC-8980-D0D2E34C495A}" dt="2023-06-14T12:48:27.309" v="175"/>
          <pc:sldLayoutMkLst>
            <pc:docMk/>
            <pc:sldMasterMk cId="3107196036" sldId="2147483685"/>
            <pc:sldLayoutMk cId="1965608661" sldId="2147483692"/>
          </pc:sldLayoutMkLst>
        </pc:sldLayoutChg>
        <pc:sldLayoutChg chg="setBg">
          <pc:chgData name="Ryan Bollinger" userId="76f574a1-aaef-4928-8282-d663934cf134" providerId="ADAL" clId="{AB31433F-68E4-4AAC-8980-D0D2E34C495A}" dt="2023-06-14T12:48:27.309" v="175"/>
          <pc:sldLayoutMkLst>
            <pc:docMk/>
            <pc:sldMasterMk cId="3107196036" sldId="2147483685"/>
            <pc:sldLayoutMk cId="910446055" sldId="2147483693"/>
          </pc:sldLayoutMkLst>
        </pc:sldLayoutChg>
        <pc:sldLayoutChg chg="setBg">
          <pc:chgData name="Ryan Bollinger" userId="76f574a1-aaef-4928-8282-d663934cf134" providerId="ADAL" clId="{AB31433F-68E4-4AAC-8980-D0D2E34C495A}" dt="2023-06-14T12:48:27.309" v="175"/>
          <pc:sldLayoutMkLst>
            <pc:docMk/>
            <pc:sldMasterMk cId="3107196036" sldId="2147483685"/>
            <pc:sldLayoutMk cId="3031884336" sldId="2147483694"/>
          </pc:sldLayoutMkLst>
        </pc:sldLayoutChg>
        <pc:sldLayoutChg chg="setBg">
          <pc:chgData name="Ryan Bollinger" userId="76f574a1-aaef-4928-8282-d663934cf134" providerId="ADAL" clId="{AB31433F-68E4-4AAC-8980-D0D2E34C495A}" dt="2023-06-14T12:48:27.309" v="175"/>
          <pc:sldLayoutMkLst>
            <pc:docMk/>
            <pc:sldMasterMk cId="3107196036" sldId="2147483685"/>
            <pc:sldLayoutMk cId="1145727485" sldId="2147483695"/>
          </pc:sldLayoutMkLst>
        </pc:sldLayoutChg>
        <pc:sldLayoutChg chg="setBg">
          <pc:chgData name="Ryan Bollinger" userId="76f574a1-aaef-4928-8282-d663934cf134" providerId="ADAL" clId="{AB31433F-68E4-4AAC-8980-D0D2E34C495A}" dt="2023-06-14T12:48:27.309" v="175"/>
          <pc:sldLayoutMkLst>
            <pc:docMk/>
            <pc:sldMasterMk cId="3107196036" sldId="2147483685"/>
            <pc:sldLayoutMk cId="3471448600" sldId="2147483696"/>
          </pc:sldLayoutMkLst>
        </pc:sldLayoutChg>
      </pc:sldMasterChg>
      <pc:sldMasterChg chg="setBg modSldLayout">
        <pc:chgData name="Ryan Bollinger" userId="76f574a1-aaef-4928-8282-d663934cf134" providerId="ADAL" clId="{AB31433F-68E4-4AAC-8980-D0D2E34C495A}" dt="2023-06-14T12:48:27.309" v="175"/>
        <pc:sldMasterMkLst>
          <pc:docMk/>
          <pc:sldMasterMk cId="2923606722" sldId="2147483697"/>
        </pc:sldMasterMkLst>
        <pc:sldLayoutChg chg="setBg">
          <pc:chgData name="Ryan Bollinger" userId="76f574a1-aaef-4928-8282-d663934cf134" providerId="ADAL" clId="{AB31433F-68E4-4AAC-8980-D0D2E34C495A}" dt="2023-06-14T12:48:27.309" v="175"/>
          <pc:sldLayoutMkLst>
            <pc:docMk/>
            <pc:sldMasterMk cId="2923606722" sldId="2147483697"/>
            <pc:sldLayoutMk cId="3213481610" sldId="2147483698"/>
          </pc:sldLayoutMkLst>
        </pc:sldLayoutChg>
        <pc:sldLayoutChg chg="setBg">
          <pc:chgData name="Ryan Bollinger" userId="76f574a1-aaef-4928-8282-d663934cf134" providerId="ADAL" clId="{AB31433F-68E4-4AAC-8980-D0D2E34C495A}" dt="2023-06-14T12:48:27.309" v="175"/>
          <pc:sldLayoutMkLst>
            <pc:docMk/>
            <pc:sldMasterMk cId="2923606722" sldId="2147483697"/>
            <pc:sldLayoutMk cId="906414822" sldId="2147483699"/>
          </pc:sldLayoutMkLst>
        </pc:sldLayoutChg>
        <pc:sldLayoutChg chg="setBg">
          <pc:chgData name="Ryan Bollinger" userId="76f574a1-aaef-4928-8282-d663934cf134" providerId="ADAL" clId="{AB31433F-68E4-4AAC-8980-D0D2E34C495A}" dt="2023-06-14T12:48:27.309" v="175"/>
          <pc:sldLayoutMkLst>
            <pc:docMk/>
            <pc:sldMasterMk cId="2923606722" sldId="2147483697"/>
            <pc:sldLayoutMk cId="453579888" sldId="2147483700"/>
          </pc:sldLayoutMkLst>
        </pc:sldLayoutChg>
        <pc:sldLayoutChg chg="setBg">
          <pc:chgData name="Ryan Bollinger" userId="76f574a1-aaef-4928-8282-d663934cf134" providerId="ADAL" clId="{AB31433F-68E4-4AAC-8980-D0D2E34C495A}" dt="2023-06-14T12:48:27.309" v="175"/>
          <pc:sldLayoutMkLst>
            <pc:docMk/>
            <pc:sldMasterMk cId="2923606722" sldId="2147483697"/>
            <pc:sldLayoutMk cId="4012200336" sldId="2147483701"/>
          </pc:sldLayoutMkLst>
        </pc:sldLayoutChg>
        <pc:sldLayoutChg chg="setBg">
          <pc:chgData name="Ryan Bollinger" userId="76f574a1-aaef-4928-8282-d663934cf134" providerId="ADAL" clId="{AB31433F-68E4-4AAC-8980-D0D2E34C495A}" dt="2023-06-14T12:48:27.309" v="175"/>
          <pc:sldLayoutMkLst>
            <pc:docMk/>
            <pc:sldMasterMk cId="2923606722" sldId="2147483697"/>
            <pc:sldLayoutMk cId="1288557325" sldId="2147483702"/>
          </pc:sldLayoutMkLst>
        </pc:sldLayoutChg>
        <pc:sldLayoutChg chg="setBg">
          <pc:chgData name="Ryan Bollinger" userId="76f574a1-aaef-4928-8282-d663934cf134" providerId="ADAL" clId="{AB31433F-68E4-4AAC-8980-D0D2E34C495A}" dt="2023-06-14T12:48:27.309" v="175"/>
          <pc:sldLayoutMkLst>
            <pc:docMk/>
            <pc:sldMasterMk cId="2923606722" sldId="2147483697"/>
            <pc:sldLayoutMk cId="3081227607" sldId="2147483703"/>
          </pc:sldLayoutMkLst>
        </pc:sldLayoutChg>
        <pc:sldLayoutChg chg="setBg">
          <pc:chgData name="Ryan Bollinger" userId="76f574a1-aaef-4928-8282-d663934cf134" providerId="ADAL" clId="{AB31433F-68E4-4AAC-8980-D0D2E34C495A}" dt="2023-06-14T12:48:27.309" v="175"/>
          <pc:sldLayoutMkLst>
            <pc:docMk/>
            <pc:sldMasterMk cId="2923606722" sldId="2147483697"/>
            <pc:sldLayoutMk cId="865595793" sldId="2147483704"/>
          </pc:sldLayoutMkLst>
        </pc:sldLayoutChg>
        <pc:sldLayoutChg chg="setBg">
          <pc:chgData name="Ryan Bollinger" userId="76f574a1-aaef-4928-8282-d663934cf134" providerId="ADAL" clId="{AB31433F-68E4-4AAC-8980-D0D2E34C495A}" dt="2023-06-14T12:48:27.309" v="175"/>
          <pc:sldLayoutMkLst>
            <pc:docMk/>
            <pc:sldMasterMk cId="2923606722" sldId="2147483697"/>
            <pc:sldLayoutMk cId="4149292175" sldId="2147483705"/>
          </pc:sldLayoutMkLst>
        </pc:sldLayoutChg>
        <pc:sldLayoutChg chg="setBg">
          <pc:chgData name="Ryan Bollinger" userId="76f574a1-aaef-4928-8282-d663934cf134" providerId="ADAL" clId="{AB31433F-68E4-4AAC-8980-D0D2E34C495A}" dt="2023-06-14T12:48:27.309" v="175"/>
          <pc:sldLayoutMkLst>
            <pc:docMk/>
            <pc:sldMasterMk cId="2923606722" sldId="2147483697"/>
            <pc:sldLayoutMk cId="1768912396" sldId="2147483706"/>
          </pc:sldLayoutMkLst>
        </pc:sldLayoutChg>
        <pc:sldLayoutChg chg="setBg">
          <pc:chgData name="Ryan Bollinger" userId="76f574a1-aaef-4928-8282-d663934cf134" providerId="ADAL" clId="{AB31433F-68E4-4AAC-8980-D0D2E34C495A}" dt="2023-06-14T12:48:27.309" v="175"/>
          <pc:sldLayoutMkLst>
            <pc:docMk/>
            <pc:sldMasterMk cId="2923606722" sldId="2147483697"/>
            <pc:sldLayoutMk cId="1283815883" sldId="2147483707"/>
          </pc:sldLayoutMkLst>
        </pc:sldLayoutChg>
      </pc:sldMasterChg>
    </pc:docChg>
  </pc:docChgLst>
</pc:chgInfo>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3FE-4E6D-BBA0-96E14AD60EAF}"/>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3FE-4E6D-BBA0-96E14AD60EAF}"/>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3FE-4E6D-BBA0-96E14AD60EAF}"/>
            </c:ext>
          </c:extLst>
        </c:ser>
        <c:dLbls>
          <c:showLegendKey val="0"/>
          <c:showVal val="0"/>
          <c:showCatName val="0"/>
          <c:showSerName val="0"/>
          <c:showPercent val="0"/>
          <c:showBubbleSize val="0"/>
        </c:dLbls>
        <c:gapWidth val="150"/>
        <c:shape val="box"/>
        <c:axId val="401933696"/>
        <c:axId val="472248728"/>
        <c:axId val="471565152"/>
      </c:bar3DChart>
      <c:catAx>
        <c:axId val="401933696"/>
        <c:scaling>
          <c:orientation val="minMax"/>
        </c:scaling>
        <c:delete val="0"/>
        <c:axPos val="b"/>
        <c:numFmt formatCode="General" sourceLinked="1"/>
        <c:majorTickMark val="out"/>
        <c:minorTickMark val="none"/>
        <c:tickLblPos val="nextTo"/>
        <c:crossAx val="472248728"/>
        <c:crosses val="autoZero"/>
        <c:auto val="1"/>
        <c:lblAlgn val="ctr"/>
        <c:lblOffset val="100"/>
        <c:noMultiLvlLbl val="0"/>
      </c:catAx>
      <c:valAx>
        <c:axId val="472248728"/>
        <c:scaling>
          <c:orientation val="minMax"/>
        </c:scaling>
        <c:delete val="0"/>
        <c:axPos val="l"/>
        <c:majorGridlines/>
        <c:numFmt formatCode="General" sourceLinked="1"/>
        <c:majorTickMark val="out"/>
        <c:minorTickMark val="none"/>
        <c:tickLblPos val="nextTo"/>
        <c:crossAx val="401933696"/>
        <c:crosses val="autoZero"/>
        <c:crossBetween val="between"/>
      </c:valAx>
      <c:serAx>
        <c:axId val="471565152"/>
        <c:scaling>
          <c:orientation val="minMax"/>
        </c:scaling>
        <c:delete val="0"/>
        <c:axPos val="b"/>
        <c:majorTickMark val="out"/>
        <c:minorTickMark val="none"/>
        <c:tickLblPos val="nextTo"/>
        <c:crossAx val="472248728"/>
        <c:crosses val="autoZero"/>
      </c:serAx>
    </c:plotArea>
    <c:legend>
      <c:legendPos val="r"/>
      <c:overlay val="0"/>
    </c:legend>
    <c:plotVisOnly val="1"/>
    <c:dispBlanksAs val="gap"/>
    <c:showDLblsOverMax val="0"/>
  </c:chart>
  <c:txPr>
    <a:bodyPr/>
    <a:lstStyle/>
    <a:p>
      <a:pPr>
        <a:defRPr sz="1800"/>
      </a:pPr>
      <a:endParaRPr lang="en-US"/>
    </a:p>
  </c:txPr>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F3F16-A642-48D4-8CD8-C8C81AD220A0}" type="doc">
      <dgm:prSet loTypeId="urn:microsoft.com/office/officeart/2005/8/layout/hProcess11" loCatId="process" qsTypeId="urn:microsoft.com/office/officeart/2005/8/quickstyle/simple1" qsCatId="simple" csTypeId="urn:microsoft.com/office/officeart/2005/8/colors/accent6_2" csCatId="accent6" phldr="1"/>
      <dgm:spPr/>
      <dgm:t>
        <a:bodyPr/>
        <a:lstStyle/>
        <a:p>
          <a:endParaRPr lang="en-US"/>
        </a:p>
      </dgm:t>
    </dgm:pt>
    <dgm:pt modelId="{9191E471-C390-4C0C-A4E5-8FB30DE05333}">
      <dgm:prSet phldrT="[Text]" custT="1"/>
      <dgm:spPr/>
      <dgm:t>
        <a:bodyPr/>
        <a:lstStyle/>
        <a:p>
          <a:r>
            <a:rPr lang="en-US" sz="1200">
              <a:latin typeface="Arial" panose="020B0604020202020204" pitchFamily="34" charset="0"/>
              <a:cs typeface="Arial" panose="020B0604020202020204" pitchFamily="34" charset="0"/>
            </a:rPr>
            <a:t>Writing Charrette </a:t>
          </a:r>
        </a:p>
        <a:p>
          <a:r>
            <a:rPr lang="en-US" sz="1200" b="1">
              <a:latin typeface="Arial" panose="020B0604020202020204" pitchFamily="34" charset="0"/>
              <a:cs typeface="Arial" panose="020B0604020202020204" pitchFamily="34" charset="0"/>
            </a:rPr>
            <a:t>Dec 5-6</a:t>
          </a:r>
        </a:p>
      </dgm:t>
    </dgm:pt>
    <dgm:pt modelId="{1538423A-19D3-4D15-A34C-E34DEE56177D}" type="parTrans" cxnId="{699EEF7E-CB71-4E04-8533-0A415DF2AD0B}">
      <dgm:prSet/>
      <dgm:spPr/>
      <dgm:t>
        <a:bodyPr/>
        <a:lstStyle/>
        <a:p>
          <a:endParaRPr lang="en-US" sz="2000">
            <a:latin typeface="Arial" panose="020B0604020202020204" pitchFamily="34" charset="0"/>
            <a:cs typeface="Arial" panose="020B0604020202020204" pitchFamily="34" charset="0"/>
          </a:endParaRPr>
        </a:p>
      </dgm:t>
    </dgm:pt>
    <dgm:pt modelId="{3FEBE6B1-492F-4DE4-989F-650DA00634BF}" type="sibTrans" cxnId="{699EEF7E-CB71-4E04-8533-0A415DF2AD0B}">
      <dgm:prSet/>
      <dgm:spPr/>
      <dgm:t>
        <a:bodyPr/>
        <a:lstStyle/>
        <a:p>
          <a:endParaRPr lang="en-US" sz="2000">
            <a:latin typeface="Arial" panose="020B0604020202020204" pitchFamily="34" charset="0"/>
            <a:cs typeface="Arial" panose="020B0604020202020204" pitchFamily="34" charset="0"/>
          </a:endParaRPr>
        </a:p>
      </dgm:t>
    </dgm:pt>
    <dgm:pt modelId="{9797A2ED-405F-4A21-A5D3-FEC186A92392}">
      <dgm:prSet phldrT="[Text]" custT="1"/>
      <dgm:spPr/>
      <dgm:t>
        <a:bodyPr/>
        <a:lstStyle/>
        <a:p>
          <a:r>
            <a:rPr lang="en-US" sz="1200" dirty="0">
              <a:latin typeface="Arial" panose="020B0604020202020204" pitchFamily="34" charset="0"/>
              <a:cs typeface="Arial" panose="020B0604020202020204" pitchFamily="34" charset="0"/>
            </a:rPr>
            <a:t>First Draft</a:t>
          </a:r>
        </a:p>
        <a:p>
          <a:r>
            <a:rPr lang="en-US" sz="1200" b="1" dirty="0">
              <a:latin typeface="Arial" panose="020B0604020202020204" pitchFamily="34" charset="0"/>
              <a:cs typeface="Arial" panose="020B0604020202020204" pitchFamily="34" charset="0"/>
            </a:rPr>
            <a:t>April 21</a:t>
          </a:r>
        </a:p>
      </dgm:t>
    </dgm:pt>
    <dgm:pt modelId="{1EA8088E-612D-4B96-8584-73FC9B410844}" type="parTrans" cxnId="{092506A1-7DC2-4464-A4FF-2072F1D37F43}">
      <dgm:prSet/>
      <dgm:spPr/>
      <dgm:t>
        <a:bodyPr/>
        <a:lstStyle/>
        <a:p>
          <a:endParaRPr lang="en-US" sz="2000">
            <a:latin typeface="Arial" panose="020B0604020202020204" pitchFamily="34" charset="0"/>
            <a:cs typeface="Arial" panose="020B0604020202020204" pitchFamily="34" charset="0"/>
          </a:endParaRPr>
        </a:p>
      </dgm:t>
    </dgm:pt>
    <dgm:pt modelId="{15D9E5B9-321E-451A-BAA7-C90F0BB5A37E}" type="sibTrans" cxnId="{092506A1-7DC2-4464-A4FF-2072F1D37F43}">
      <dgm:prSet/>
      <dgm:spPr/>
      <dgm:t>
        <a:bodyPr/>
        <a:lstStyle/>
        <a:p>
          <a:endParaRPr lang="en-US" sz="2000">
            <a:latin typeface="Arial" panose="020B0604020202020204" pitchFamily="34" charset="0"/>
            <a:cs typeface="Arial" panose="020B0604020202020204" pitchFamily="34" charset="0"/>
          </a:endParaRPr>
        </a:p>
      </dgm:t>
    </dgm:pt>
    <dgm:pt modelId="{A8DDD135-3204-45DB-9D0E-DE1FF7E6479B}">
      <dgm:prSet phldrT="[Text]" custT="1"/>
      <dgm:spPr/>
      <dgm:t>
        <a:bodyPr/>
        <a:lstStyle/>
        <a:p>
          <a:r>
            <a:rPr lang="en-US" sz="1200" b="0" dirty="0">
              <a:latin typeface="Arial" panose="020B0604020202020204" pitchFamily="34" charset="0"/>
              <a:cs typeface="Arial" panose="020B0604020202020204" pitchFamily="34" charset="0"/>
            </a:rPr>
            <a:t>LPC Meeting Presentation</a:t>
          </a:r>
        </a:p>
        <a:p>
          <a:r>
            <a:rPr lang="en-US" sz="1200" b="1" dirty="0">
              <a:latin typeface="Arial" panose="020B0604020202020204" pitchFamily="34" charset="0"/>
              <a:cs typeface="Arial" panose="020B0604020202020204" pitchFamily="34" charset="0"/>
            </a:rPr>
            <a:t>May 2-3</a:t>
          </a:r>
        </a:p>
      </dgm:t>
    </dgm:pt>
    <dgm:pt modelId="{8BCFE5F4-9146-4D6E-B122-DE9B318C401B}" type="parTrans" cxnId="{D2CF99A0-3E58-4E0D-B481-D7826FCB6F6B}">
      <dgm:prSet/>
      <dgm:spPr/>
      <dgm:t>
        <a:bodyPr/>
        <a:lstStyle/>
        <a:p>
          <a:endParaRPr lang="en-US" sz="2000">
            <a:latin typeface="Arial" panose="020B0604020202020204" pitchFamily="34" charset="0"/>
            <a:cs typeface="Arial" panose="020B0604020202020204" pitchFamily="34" charset="0"/>
          </a:endParaRPr>
        </a:p>
      </dgm:t>
    </dgm:pt>
    <dgm:pt modelId="{012895AB-1147-4D71-BAE7-FF3CE395DA41}" type="sibTrans" cxnId="{D2CF99A0-3E58-4E0D-B481-D7826FCB6F6B}">
      <dgm:prSet/>
      <dgm:spPr/>
      <dgm:t>
        <a:bodyPr/>
        <a:lstStyle/>
        <a:p>
          <a:endParaRPr lang="en-US" sz="2000">
            <a:latin typeface="Arial" panose="020B0604020202020204" pitchFamily="34" charset="0"/>
            <a:cs typeface="Arial" panose="020B0604020202020204" pitchFamily="34" charset="0"/>
          </a:endParaRPr>
        </a:p>
      </dgm:t>
    </dgm:pt>
    <dgm:pt modelId="{0DCF3F8A-81BA-4848-B9B4-4EC5BA64BA2C}">
      <dgm:prSet phldrT="[Text]" custT="1"/>
      <dgm:spPr/>
      <dgm:t>
        <a:bodyPr/>
        <a:lstStyle/>
        <a:p>
          <a:r>
            <a:rPr lang="en-US" sz="1200" b="0">
              <a:latin typeface="Arial" panose="020B0604020202020204" pitchFamily="34" charset="0"/>
              <a:cs typeface="Arial" panose="020B0604020202020204" pitchFamily="34" charset="0"/>
            </a:rPr>
            <a:t>Review Deadline</a:t>
          </a:r>
        </a:p>
        <a:p>
          <a:r>
            <a:rPr lang="en-US" sz="1200" b="1">
              <a:latin typeface="Arial" panose="020B0604020202020204" pitchFamily="34" charset="0"/>
              <a:cs typeface="Arial" panose="020B0604020202020204" pitchFamily="34" charset="0"/>
            </a:rPr>
            <a:t>June 9</a:t>
          </a:r>
        </a:p>
      </dgm:t>
    </dgm:pt>
    <dgm:pt modelId="{50F9EF76-F670-4724-B653-8CDA630030F0}" type="parTrans" cxnId="{B091F54F-79C9-4375-BE9A-D7E31356D7DB}">
      <dgm:prSet/>
      <dgm:spPr/>
      <dgm:t>
        <a:bodyPr/>
        <a:lstStyle/>
        <a:p>
          <a:endParaRPr lang="en-US" sz="2000">
            <a:latin typeface="Arial" panose="020B0604020202020204" pitchFamily="34" charset="0"/>
            <a:cs typeface="Arial" panose="020B0604020202020204" pitchFamily="34" charset="0"/>
          </a:endParaRPr>
        </a:p>
      </dgm:t>
    </dgm:pt>
    <dgm:pt modelId="{0B089B16-E663-4D16-972D-BF987A275076}" type="sibTrans" cxnId="{B091F54F-79C9-4375-BE9A-D7E31356D7DB}">
      <dgm:prSet/>
      <dgm:spPr/>
      <dgm:t>
        <a:bodyPr/>
        <a:lstStyle/>
        <a:p>
          <a:endParaRPr lang="en-US" sz="2000">
            <a:latin typeface="Arial" panose="020B0604020202020204" pitchFamily="34" charset="0"/>
            <a:cs typeface="Arial" panose="020B0604020202020204" pitchFamily="34" charset="0"/>
          </a:endParaRPr>
        </a:p>
      </dgm:t>
    </dgm:pt>
    <dgm:pt modelId="{A6ABA184-6D9B-4B9D-9A3A-CA038B87A4CA}">
      <dgm:prSet phldrT="[Text]" custT="1"/>
      <dgm:spPr/>
      <dgm:t>
        <a:bodyPr/>
        <a:lstStyle/>
        <a:p>
          <a:r>
            <a:rPr lang="en-US" sz="1200" b="0">
              <a:latin typeface="Arial" panose="020B0604020202020204" pitchFamily="34" charset="0"/>
              <a:cs typeface="Arial" panose="020B0604020202020204" pitchFamily="34" charset="0"/>
            </a:rPr>
            <a:t>Layout &amp; Proofing</a:t>
          </a:r>
        </a:p>
        <a:p>
          <a:r>
            <a:rPr lang="en-US" sz="1200" b="1">
              <a:latin typeface="Arial" panose="020B0604020202020204" pitchFamily="34" charset="0"/>
              <a:cs typeface="Arial" panose="020B0604020202020204" pitchFamily="34" charset="0"/>
            </a:rPr>
            <a:t>July-August</a:t>
          </a:r>
        </a:p>
      </dgm:t>
    </dgm:pt>
    <dgm:pt modelId="{83D9F400-FAB7-48B5-AE09-2E1F8790F8FA}" type="parTrans" cxnId="{473CCD7A-87C4-4A29-89A8-29A58F0CBB58}">
      <dgm:prSet/>
      <dgm:spPr/>
      <dgm:t>
        <a:bodyPr/>
        <a:lstStyle/>
        <a:p>
          <a:endParaRPr lang="en-US" sz="2000">
            <a:latin typeface="Arial" panose="020B0604020202020204" pitchFamily="34" charset="0"/>
            <a:cs typeface="Arial" panose="020B0604020202020204" pitchFamily="34" charset="0"/>
          </a:endParaRPr>
        </a:p>
      </dgm:t>
    </dgm:pt>
    <dgm:pt modelId="{4D4C3DFB-81D7-4D3B-8E89-9065F4F1EAF2}" type="sibTrans" cxnId="{473CCD7A-87C4-4A29-89A8-29A58F0CBB58}">
      <dgm:prSet/>
      <dgm:spPr/>
      <dgm:t>
        <a:bodyPr/>
        <a:lstStyle/>
        <a:p>
          <a:endParaRPr lang="en-US" sz="2000">
            <a:latin typeface="Arial" panose="020B0604020202020204" pitchFamily="34" charset="0"/>
            <a:cs typeface="Arial" panose="020B0604020202020204" pitchFamily="34" charset="0"/>
          </a:endParaRPr>
        </a:p>
      </dgm:t>
    </dgm:pt>
    <dgm:pt modelId="{B9A63F8D-F221-477B-9EB6-93078DE896F4}">
      <dgm:prSet phldrT="[Text]" custT="1"/>
      <dgm:spPr/>
      <dgm:t>
        <a:bodyPr/>
        <a:lstStyle/>
        <a:p>
          <a:r>
            <a:rPr lang="en-US" sz="1200" b="0">
              <a:latin typeface="Arial" panose="020B0604020202020204" pitchFamily="34" charset="0"/>
              <a:cs typeface="Arial" panose="020B0604020202020204" pitchFamily="34" charset="0"/>
            </a:rPr>
            <a:t>Document Finished</a:t>
          </a:r>
        </a:p>
        <a:p>
          <a:r>
            <a:rPr lang="en-US" sz="1200" b="1">
              <a:latin typeface="Arial" panose="020B0604020202020204" pitchFamily="34" charset="0"/>
              <a:cs typeface="Arial" panose="020B0604020202020204" pitchFamily="34" charset="0"/>
            </a:rPr>
            <a:t>September</a:t>
          </a:r>
        </a:p>
      </dgm:t>
    </dgm:pt>
    <dgm:pt modelId="{71C332F6-51F2-4A49-B48C-EB3D23A03F46}" type="parTrans" cxnId="{71919EE3-9492-4FC3-B967-0FDDA0F10C66}">
      <dgm:prSet/>
      <dgm:spPr/>
      <dgm:t>
        <a:bodyPr/>
        <a:lstStyle/>
        <a:p>
          <a:endParaRPr lang="en-US" sz="2000">
            <a:latin typeface="Arial" panose="020B0604020202020204" pitchFamily="34" charset="0"/>
            <a:cs typeface="Arial" panose="020B0604020202020204" pitchFamily="34" charset="0"/>
          </a:endParaRPr>
        </a:p>
      </dgm:t>
    </dgm:pt>
    <dgm:pt modelId="{F0C29F06-D4FA-4F8F-BB6B-10E44ECA383F}" type="sibTrans" cxnId="{71919EE3-9492-4FC3-B967-0FDDA0F10C66}">
      <dgm:prSet/>
      <dgm:spPr/>
      <dgm:t>
        <a:bodyPr/>
        <a:lstStyle/>
        <a:p>
          <a:endParaRPr lang="en-US" sz="2000">
            <a:latin typeface="Arial" panose="020B0604020202020204" pitchFamily="34" charset="0"/>
            <a:cs typeface="Arial" panose="020B0604020202020204" pitchFamily="34" charset="0"/>
          </a:endParaRPr>
        </a:p>
      </dgm:t>
    </dgm:pt>
    <dgm:pt modelId="{2B2A0416-EFEC-48E1-A6B2-D8450DBCA74A}">
      <dgm:prSet phldrT="[Text]" custT="1"/>
      <dgm:spPr/>
      <dgm:t>
        <a:bodyPr/>
        <a:lstStyle/>
        <a:p>
          <a:r>
            <a:rPr lang="en-US" sz="1200" b="0" dirty="0">
              <a:latin typeface="Arial" panose="020B0604020202020204" pitchFamily="34" charset="0"/>
              <a:cs typeface="Arial" panose="020B0604020202020204" pitchFamily="34" charset="0"/>
            </a:rPr>
            <a:t>America’s Longleaf Celebration</a:t>
          </a:r>
        </a:p>
        <a:p>
          <a:r>
            <a:rPr lang="en-US" sz="1200" b="1" dirty="0">
              <a:latin typeface="Arial" panose="020B0604020202020204" pitchFamily="34" charset="0"/>
              <a:cs typeface="Arial" panose="020B0604020202020204" pitchFamily="34" charset="0"/>
            </a:rPr>
            <a:t>Nov</a:t>
          </a:r>
        </a:p>
      </dgm:t>
    </dgm:pt>
    <dgm:pt modelId="{4DC4B6BA-982B-4964-B033-02C102549555}" type="parTrans" cxnId="{5D54BA0C-253A-49FA-B5DC-C4C84385400D}">
      <dgm:prSet/>
      <dgm:spPr/>
      <dgm:t>
        <a:bodyPr/>
        <a:lstStyle/>
        <a:p>
          <a:endParaRPr lang="en-US" sz="2000">
            <a:latin typeface="Arial" panose="020B0604020202020204" pitchFamily="34" charset="0"/>
            <a:cs typeface="Arial" panose="020B0604020202020204" pitchFamily="34" charset="0"/>
          </a:endParaRPr>
        </a:p>
      </dgm:t>
    </dgm:pt>
    <dgm:pt modelId="{E2B3D4B1-D16C-4C46-B3FE-22BBC6A07176}" type="sibTrans" cxnId="{5D54BA0C-253A-49FA-B5DC-C4C84385400D}">
      <dgm:prSet/>
      <dgm:spPr/>
      <dgm:t>
        <a:bodyPr/>
        <a:lstStyle/>
        <a:p>
          <a:endParaRPr lang="en-US" sz="2000">
            <a:latin typeface="Arial" panose="020B0604020202020204" pitchFamily="34" charset="0"/>
            <a:cs typeface="Arial" panose="020B0604020202020204" pitchFamily="34" charset="0"/>
          </a:endParaRPr>
        </a:p>
      </dgm:t>
    </dgm:pt>
    <dgm:pt modelId="{74F303FA-A43A-4EF0-BDFC-3A6C7AB2BB0E}" type="pres">
      <dgm:prSet presAssocID="{0BDF3F16-A642-48D4-8CD8-C8C81AD220A0}" presName="Name0" presStyleCnt="0">
        <dgm:presLayoutVars>
          <dgm:dir/>
          <dgm:resizeHandles val="exact"/>
        </dgm:presLayoutVars>
      </dgm:prSet>
      <dgm:spPr/>
    </dgm:pt>
    <dgm:pt modelId="{C4D91A3A-2142-4045-A41C-0B4A4172EE1B}" type="pres">
      <dgm:prSet presAssocID="{0BDF3F16-A642-48D4-8CD8-C8C81AD220A0}" presName="arrow" presStyleLbl="bgShp" presStyleIdx="0" presStyleCnt="1" custLinFactNeighborX="1442" custLinFactNeighborY="-755"/>
      <dgm:spPr>
        <a:solidFill>
          <a:schemeClr val="accent6">
            <a:lumMod val="75000"/>
          </a:schemeClr>
        </a:solidFill>
      </dgm:spPr>
    </dgm:pt>
    <dgm:pt modelId="{F305AEF8-443A-44A1-BE3C-C26035444EA1}" type="pres">
      <dgm:prSet presAssocID="{0BDF3F16-A642-48D4-8CD8-C8C81AD220A0}" presName="points" presStyleCnt="0"/>
      <dgm:spPr/>
    </dgm:pt>
    <dgm:pt modelId="{8B13A91D-A1C5-4E9A-BA0A-DBC7996B890E}" type="pres">
      <dgm:prSet presAssocID="{9191E471-C390-4C0C-A4E5-8FB30DE05333}" presName="compositeA" presStyleCnt="0"/>
      <dgm:spPr/>
    </dgm:pt>
    <dgm:pt modelId="{18D50B6B-301D-4FB5-8D6B-72B51E0FA7ED}" type="pres">
      <dgm:prSet presAssocID="{9191E471-C390-4C0C-A4E5-8FB30DE05333}" presName="textA" presStyleLbl="revTx" presStyleIdx="0" presStyleCnt="7" custLinFactNeighborX="17184">
        <dgm:presLayoutVars>
          <dgm:bulletEnabled val="1"/>
        </dgm:presLayoutVars>
      </dgm:prSet>
      <dgm:spPr/>
    </dgm:pt>
    <dgm:pt modelId="{C6637C46-FB22-4CEE-A187-FE915908B784}" type="pres">
      <dgm:prSet presAssocID="{9191E471-C390-4C0C-A4E5-8FB30DE05333}" presName="circleA" presStyleLbl="node1" presStyleIdx="0" presStyleCnt="7" custLinFactNeighborX="23733" custLinFactNeighborY="-3021"/>
      <dgm:spPr/>
    </dgm:pt>
    <dgm:pt modelId="{D8D14F2A-20B5-4969-8D0C-F437EAD5FD1F}" type="pres">
      <dgm:prSet presAssocID="{9191E471-C390-4C0C-A4E5-8FB30DE05333}" presName="spaceA" presStyleCnt="0"/>
      <dgm:spPr/>
    </dgm:pt>
    <dgm:pt modelId="{60085A18-AF13-467B-AFD0-EB42A2D27B15}" type="pres">
      <dgm:prSet presAssocID="{3FEBE6B1-492F-4DE4-989F-650DA00634BF}" presName="space" presStyleCnt="0"/>
      <dgm:spPr/>
    </dgm:pt>
    <dgm:pt modelId="{DB0B781E-DCD8-4B1A-B11D-7E73FD4D8227}" type="pres">
      <dgm:prSet presAssocID="{9797A2ED-405F-4A21-A5D3-FEC186A92392}" presName="compositeB" presStyleCnt="0"/>
      <dgm:spPr/>
    </dgm:pt>
    <dgm:pt modelId="{F86901A1-1FE6-48D9-BC52-241F14DB9005}" type="pres">
      <dgm:prSet presAssocID="{9797A2ED-405F-4A21-A5D3-FEC186A92392}" presName="textB" presStyleLbl="revTx" presStyleIdx="1" presStyleCnt="7">
        <dgm:presLayoutVars>
          <dgm:bulletEnabled val="1"/>
        </dgm:presLayoutVars>
      </dgm:prSet>
      <dgm:spPr/>
    </dgm:pt>
    <dgm:pt modelId="{B8699F6B-63B5-413C-8489-E2943A331D5F}" type="pres">
      <dgm:prSet presAssocID="{9797A2ED-405F-4A21-A5D3-FEC186A92392}" presName="circleB" presStyleLbl="node1" presStyleIdx="1" presStyleCnt="7"/>
      <dgm:spPr/>
    </dgm:pt>
    <dgm:pt modelId="{9281BBEA-AB84-4FE4-B497-F2DE158EED87}" type="pres">
      <dgm:prSet presAssocID="{9797A2ED-405F-4A21-A5D3-FEC186A92392}" presName="spaceB" presStyleCnt="0"/>
      <dgm:spPr/>
    </dgm:pt>
    <dgm:pt modelId="{ECC9DF34-4854-46BC-B102-4EF5E0A62790}" type="pres">
      <dgm:prSet presAssocID="{15D9E5B9-321E-451A-BAA7-C90F0BB5A37E}" presName="space" presStyleCnt="0"/>
      <dgm:spPr/>
    </dgm:pt>
    <dgm:pt modelId="{A45E933A-84BC-43CB-8E17-5DF6B185994B}" type="pres">
      <dgm:prSet presAssocID="{A8DDD135-3204-45DB-9D0E-DE1FF7E6479B}" presName="compositeA" presStyleCnt="0"/>
      <dgm:spPr/>
    </dgm:pt>
    <dgm:pt modelId="{4BEF2F20-F23C-460B-8EA4-9B67D3CECCBE}" type="pres">
      <dgm:prSet presAssocID="{A8DDD135-3204-45DB-9D0E-DE1FF7E6479B}" presName="textA" presStyleLbl="revTx" presStyleIdx="2" presStyleCnt="7" custScaleX="108417">
        <dgm:presLayoutVars>
          <dgm:bulletEnabled val="1"/>
        </dgm:presLayoutVars>
      </dgm:prSet>
      <dgm:spPr/>
    </dgm:pt>
    <dgm:pt modelId="{60386074-9C87-4B39-A5E3-6EB7029AB765}" type="pres">
      <dgm:prSet presAssocID="{A8DDD135-3204-45DB-9D0E-DE1FF7E6479B}" presName="circleA" presStyleLbl="node1" presStyleIdx="2" presStyleCnt="7"/>
      <dgm:spPr/>
    </dgm:pt>
    <dgm:pt modelId="{C2A11F67-BB5E-47C7-B596-9B92F95684B9}" type="pres">
      <dgm:prSet presAssocID="{A8DDD135-3204-45DB-9D0E-DE1FF7E6479B}" presName="spaceA" presStyleCnt="0"/>
      <dgm:spPr/>
    </dgm:pt>
    <dgm:pt modelId="{B5DB0233-A2A3-4B5C-BEA5-BD066B9157D9}" type="pres">
      <dgm:prSet presAssocID="{012895AB-1147-4D71-BAE7-FF3CE395DA41}" presName="space" presStyleCnt="0"/>
      <dgm:spPr/>
    </dgm:pt>
    <dgm:pt modelId="{E3C3791E-45D4-4F91-A3B1-E3DB406710F9}" type="pres">
      <dgm:prSet presAssocID="{0DCF3F8A-81BA-4848-B9B4-4EC5BA64BA2C}" presName="compositeB" presStyleCnt="0"/>
      <dgm:spPr/>
    </dgm:pt>
    <dgm:pt modelId="{F20529AA-B04F-40CF-8770-BA6DE7E22FD5}" type="pres">
      <dgm:prSet presAssocID="{0DCF3F8A-81BA-4848-B9B4-4EC5BA64BA2C}" presName="textB" presStyleLbl="revTx" presStyleIdx="3" presStyleCnt="7">
        <dgm:presLayoutVars>
          <dgm:bulletEnabled val="1"/>
        </dgm:presLayoutVars>
      </dgm:prSet>
      <dgm:spPr/>
    </dgm:pt>
    <dgm:pt modelId="{7C5E9623-B5F1-4EE6-B1EE-98417E078D38}" type="pres">
      <dgm:prSet presAssocID="{0DCF3F8A-81BA-4848-B9B4-4EC5BA64BA2C}" presName="circleB" presStyleLbl="node1" presStyleIdx="3" presStyleCnt="7"/>
      <dgm:spPr/>
    </dgm:pt>
    <dgm:pt modelId="{F96644A0-CDCB-4A16-802C-00F5DF755C74}" type="pres">
      <dgm:prSet presAssocID="{0DCF3F8A-81BA-4848-B9B4-4EC5BA64BA2C}" presName="spaceB" presStyleCnt="0"/>
      <dgm:spPr/>
    </dgm:pt>
    <dgm:pt modelId="{24B653DD-8BC1-4413-94EB-3A18B1C90D09}" type="pres">
      <dgm:prSet presAssocID="{0B089B16-E663-4D16-972D-BF987A275076}" presName="space" presStyleCnt="0"/>
      <dgm:spPr/>
    </dgm:pt>
    <dgm:pt modelId="{47CE858A-00E8-40D1-A911-FC9110E19C11}" type="pres">
      <dgm:prSet presAssocID="{A6ABA184-6D9B-4B9D-9A3A-CA038B87A4CA}" presName="compositeA" presStyleCnt="0"/>
      <dgm:spPr/>
    </dgm:pt>
    <dgm:pt modelId="{4EF1140C-26DF-45C5-B504-AB38A8E3ED08}" type="pres">
      <dgm:prSet presAssocID="{A6ABA184-6D9B-4B9D-9A3A-CA038B87A4CA}" presName="textA" presStyleLbl="revTx" presStyleIdx="4" presStyleCnt="7">
        <dgm:presLayoutVars>
          <dgm:bulletEnabled val="1"/>
        </dgm:presLayoutVars>
      </dgm:prSet>
      <dgm:spPr/>
    </dgm:pt>
    <dgm:pt modelId="{EC309F53-2203-42BB-A903-80300F0BEA83}" type="pres">
      <dgm:prSet presAssocID="{A6ABA184-6D9B-4B9D-9A3A-CA038B87A4CA}" presName="circleA" presStyleLbl="node1" presStyleIdx="4" presStyleCnt="7"/>
      <dgm:spPr/>
    </dgm:pt>
    <dgm:pt modelId="{C03FDE83-94C5-4C95-BCCB-5B484AEF46B0}" type="pres">
      <dgm:prSet presAssocID="{A6ABA184-6D9B-4B9D-9A3A-CA038B87A4CA}" presName="spaceA" presStyleCnt="0"/>
      <dgm:spPr/>
    </dgm:pt>
    <dgm:pt modelId="{C902D601-D541-4E3C-B17D-882B6470B50C}" type="pres">
      <dgm:prSet presAssocID="{4D4C3DFB-81D7-4D3B-8E89-9065F4F1EAF2}" presName="space" presStyleCnt="0"/>
      <dgm:spPr/>
    </dgm:pt>
    <dgm:pt modelId="{D7C23EF9-3360-4B4B-9A44-68521460C87D}" type="pres">
      <dgm:prSet presAssocID="{B9A63F8D-F221-477B-9EB6-93078DE896F4}" presName="compositeB" presStyleCnt="0"/>
      <dgm:spPr/>
    </dgm:pt>
    <dgm:pt modelId="{71BD0C89-72F1-4B78-AB4F-690C280C4E17}" type="pres">
      <dgm:prSet presAssocID="{B9A63F8D-F221-477B-9EB6-93078DE896F4}" presName="textB" presStyleLbl="revTx" presStyleIdx="5" presStyleCnt="7">
        <dgm:presLayoutVars>
          <dgm:bulletEnabled val="1"/>
        </dgm:presLayoutVars>
      </dgm:prSet>
      <dgm:spPr/>
    </dgm:pt>
    <dgm:pt modelId="{5FB27F96-4D0A-4778-95B9-FB1FA69ADCB9}" type="pres">
      <dgm:prSet presAssocID="{B9A63F8D-F221-477B-9EB6-93078DE896F4}" presName="circleB" presStyleLbl="node1" presStyleIdx="5" presStyleCnt="7"/>
      <dgm:spPr/>
    </dgm:pt>
    <dgm:pt modelId="{D5AA7B4A-AD48-45FC-9D3C-C2FBA6EF3FC6}" type="pres">
      <dgm:prSet presAssocID="{B9A63F8D-F221-477B-9EB6-93078DE896F4}" presName="spaceB" presStyleCnt="0"/>
      <dgm:spPr/>
    </dgm:pt>
    <dgm:pt modelId="{73F5DDEF-4F58-458D-8B3D-94F4C5BD8746}" type="pres">
      <dgm:prSet presAssocID="{F0C29F06-D4FA-4F8F-BB6B-10E44ECA383F}" presName="space" presStyleCnt="0"/>
      <dgm:spPr/>
    </dgm:pt>
    <dgm:pt modelId="{8509EE96-6654-4F86-B7DB-AE1431B38AAB}" type="pres">
      <dgm:prSet presAssocID="{2B2A0416-EFEC-48E1-A6B2-D8450DBCA74A}" presName="compositeA" presStyleCnt="0"/>
      <dgm:spPr/>
    </dgm:pt>
    <dgm:pt modelId="{104E1AE4-3209-454C-BFBC-9E2B2FC18089}" type="pres">
      <dgm:prSet presAssocID="{2B2A0416-EFEC-48E1-A6B2-D8450DBCA74A}" presName="textA" presStyleLbl="revTx" presStyleIdx="6" presStyleCnt="7">
        <dgm:presLayoutVars>
          <dgm:bulletEnabled val="1"/>
        </dgm:presLayoutVars>
      </dgm:prSet>
      <dgm:spPr/>
    </dgm:pt>
    <dgm:pt modelId="{2EC98873-3124-400C-86BF-5271C5E86959}" type="pres">
      <dgm:prSet presAssocID="{2B2A0416-EFEC-48E1-A6B2-D8450DBCA74A}" presName="circleA" presStyleLbl="node1" presStyleIdx="6" presStyleCnt="7"/>
      <dgm:spPr/>
    </dgm:pt>
    <dgm:pt modelId="{1CC150C0-37C5-4BC4-AC53-987A2C2806FB}" type="pres">
      <dgm:prSet presAssocID="{2B2A0416-EFEC-48E1-A6B2-D8450DBCA74A}" presName="spaceA" presStyleCnt="0"/>
      <dgm:spPr/>
    </dgm:pt>
  </dgm:ptLst>
  <dgm:cxnLst>
    <dgm:cxn modelId="{5D54BA0C-253A-49FA-B5DC-C4C84385400D}" srcId="{0BDF3F16-A642-48D4-8CD8-C8C81AD220A0}" destId="{2B2A0416-EFEC-48E1-A6B2-D8450DBCA74A}" srcOrd="6" destOrd="0" parTransId="{4DC4B6BA-982B-4964-B033-02C102549555}" sibTransId="{E2B3D4B1-D16C-4C46-B3FE-22BBC6A07176}"/>
    <dgm:cxn modelId="{AE83461D-69F6-43CD-B8BE-FDB8862D9FC5}" type="presOf" srcId="{A8DDD135-3204-45DB-9D0E-DE1FF7E6479B}" destId="{4BEF2F20-F23C-460B-8EA4-9B67D3CECCBE}" srcOrd="0" destOrd="0" presId="urn:microsoft.com/office/officeart/2005/8/layout/hProcess11"/>
    <dgm:cxn modelId="{C8D9F921-871A-4D31-89D8-B5D62860DE31}" type="presOf" srcId="{0BDF3F16-A642-48D4-8CD8-C8C81AD220A0}" destId="{74F303FA-A43A-4EF0-BDFC-3A6C7AB2BB0E}" srcOrd="0" destOrd="0" presId="urn:microsoft.com/office/officeart/2005/8/layout/hProcess11"/>
    <dgm:cxn modelId="{106B7063-66B7-4FF1-8C1F-7F9611A0405E}" type="presOf" srcId="{9797A2ED-405F-4A21-A5D3-FEC186A92392}" destId="{F86901A1-1FE6-48D9-BC52-241F14DB9005}" srcOrd="0" destOrd="0" presId="urn:microsoft.com/office/officeart/2005/8/layout/hProcess11"/>
    <dgm:cxn modelId="{B091F54F-79C9-4375-BE9A-D7E31356D7DB}" srcId="{0BDF3F16-A642-48D4-8CD8-C8C81AD220A0}" destId="{0DCF3F8A-81BA-4848-B9B4-4EC5BA64BA2C}" srcOrd="3" destOrd="0" parTransId="{50F9EF76-F670-4724-B653-8CDA630030F0}" sibTransId="{0B089B16-E663-4D16-972D-BF987A275076}"/>
    <dgm:cxn modelId="{329B2C58-77DC-4DEF-9AA4-F2FE11F759C8}" type="presOf" srcId="{A6ABA184-6D9B-4B9D-9A3A-CA038B87A4CA}" destId="{4EF1140C-26DF-45C5-B504-AB38A8E3ED08}" srcOrd="0" destOrd="0" presId="urn:microsoft.com/office/officeart/2005/8/layout/hProcess11"/>
    <dgm:cxn modelId="{473CCD7A-87C4-4A29-89A8-29A58F0CBB58}" srcId="{0BDF3F16-A642-48D4-8CD8-C8C81AD220A0}" destId="{A6ABA184-6D9B-4B9D-9A3A-CA038B87A4CA}" srcOrd="4" destOrd="0" parTransId="{83D9F400-FAB7-48B5-AE09-2E1F8790F8FA}" sibTransId="{4D4C3DFB-81D7-4D3B-8E89-9065F4F1EAF2}"/>
    <dgm:cxn modelId="{699EEF7E-CB71-4E04-8533-0A415DF2AD0B}" srcId="{0BDF3F16-A642-48D4-8CD8-C8C81AD220A0}" destId="{9191E471-C390-4C0C-A4E5-8FB30DE05333}" srcOrd="0" destOrd="0" parTransId="{1538423A-19D3-4D15-A34C-E34DEE56177D}" sibTransId="{3FEBE6B1-492F-4DE4-989F-650DA00634BF}"/>
    <dgm:cxn modelId="{1703A980-86D2-4685-8680-1D0F2575812D}" type="presOf" srcId="{0DCF3F8A-81BA-4848-B9B4-4EC5BA64BA2C}" destId="{F20529AA-B04F-40CF-8770-BA6DE7E22FD5}" srcOrd="0" destOrd="0" presId="urn:microsoft.com/office/officeart/2005/8/layout/hProcess11"/>
    <dgm:cxn modelId="{9551368B-A76D-41E1-A4B6-1AC2D81BE48F}" type="presOf" srcId="{2B2A0416-EFEC-48E1-A6B2-D8450DBCA74A}" destId="{104E1AE4-3209-454C-BFBC-9E2B2FC18089}" srcOrd="0" destOrd="0" presId="urn:microsoft.com/office/officeart/2005/8/layout/hProcess11"/>
    <dgm:cxn modelId="{D2CF99A0-3E58-4E0D-B481-D7826FCB6F6B}" srcId="{0BDF3F16-A642-48D4-8CD8-C8C81AD220A0}" destId="{A8DDD135-3204-45DB-9D0E-DE1FF7E6479B}" srcOrd="2" destOrd="0" parTransId="{8BCFE5F4-9146-4D6E-B122-DE9B318C401B}" sibTransId="{012895AB-1147-4D71-BAE7-FF3CE395DA41}"/>
    <dgm:cxn modelId="{092506A1-7DC2-4464-A4FF-2072F1D37F43}" srcId="{0BDF3F16-A642-48D4-8CD8-C8C81AD220A0}" destId="{9797A2ED-405F-4A21-A5D3-FEC186A92392}" srcOrd="1" destOrd="0" parTransId="{1EA8088E-612D-4B96-8584-73FC9B410844}" sibTransId="{15D9E5B9-321E-451A-BAA7-C90F0BB5A37E}"/>
    <dgm:cxn modelId="{6D4A5EDB-E567-4F62-B6FB-897722972483}" type="presOf" srcId="{9191E471-C390-4C0C-A4E5-8FB30DE05333}" destId="{18D50B6B-301D-4FB5-8D6B-72B51E0FA7ED}" srcOrd="0" destOrd="0" presId="urn:microsoft.com/office/officeart/2005/8/layout/hProcess11"/>
    <dgm:cxn modelId="{71919EE3-9492-4FC3-B967-0FDDA0F10C66}" srcId="{0BDF3F16-A642-48D4-8CD8-C8C81AD220A0}" destId="{B9A63F8D-F221-477B-9EB6-93078DE896F4}" srcOrd="5" destOrd="0" parTransId="{71C332F6-51F2-4A49-B48C-EB3D23A03F46}" sibTransId="{F0C29F06-D4FA-4F8F-BB6B-10E44ECA383F}"/>
    <dgm:cxn modelId="{31E478EE-A271-4634-BD7F-E0BB53DE34AB}" type="presOf" srcId="{B9A63F8D-F221-477B-9EB6-93078DE896F4}" destId="{71BD0C89-72F1-4B78-AB4F-690C280C4E17}" srcOrd="0" destOrd="0" presId="urn:microsoft.com/office/officeart/2005/8/layout/hProcess11"/>
    <dgm:cxn modelId="{E25CBC18-C8A2-4953-9C10-E6DB61B460A2}" type="presParOf" srcId="{74F303FA-A43A-4EF0-BDFC-3A6C7AB2BB0E}" destId="{C4D91A3A-2142-4045-A41C-0B4A4172EE1B}" srcOrd="0" destOrd="0" presId="urn:microsoft.com/office/officeart/2005/8/layout/hProcess11"/>
    <dgm:cxn modelId="{6608BE32-156D-48D7-869B-EEB06C64BFB5}" type="presParOf" srcId="{74F303FA-A43A-4EF0-BDFC-3A6C7AB2BB0E}" destId="{F305AEF8-443A-44A1-BE3C-C26035444EA1}" srcOrd="1" destOrd="0" presId="urn:microsoft.com/office/officeart/2005/8/layout/hProcess11"/>
    <dgm:cxn modelId="{0EC2CB4A-6B59-4D44-B2ED-7692DB25AB28}" type="presParOf" srcId="{F305AEF8-443A-44A1-BE3C-C26035444EA1}" destId="{8B13A91D-A1C5-4E9A-BA0A-DBC7996B890E}" srcOrd="0" destOrd="0" presId="urn:microsoft.com/office/officeart/2005/8/layout/hProcess11"/>
    <dgm:cxn modelId="{34E59C56-6BA2-4979-8F98-26FD66B6710B}" type="presParOf" srcId="{8B13A91D-A1C5-4E9A-BA0A-DBC7996B890E}" destId="{18D50B6B-301D-4FB5-8D6B-72B51E0FA7ED}" srcOrd="0" destOrd="0" presId="urn:microsoft.com/office/officeart/2005/8/layout/hProcess11"/>
    <dgm:cxn modelId="{51EECD81-D257-42CD-A5E0-D87D42D3840B}" type="presParOf" srcId="{8B13A91D-A1C5-4E9A-BA0A-DBC7996B890E}" destId="{C6637C46-FB22-4CEE-A187-FE915908B784}" srcOrd="1" destOrd="0" presId="urn:microsoft.com/office/officeart/2005/8/layout/hProcess11"/>
    <dgm:cxn modelId="{68553302-2E0E-4607-AE91-B1A008D7C3BF}" type="presParOf" srcId="{8B13A91D-A1C5-4E9A-BA0A-DBC7996B890E}" destId="{D8D14F2A-20B5-4969-8D0C-F437EAD5FD1F}" srcOrd="2" destOrd="0" presId="urn:microsoft.com/office/officeart/2005/8/layout/hProcess11"/>
    <dgm:cxn modelId="{5EAB2985-3F2F-4F66-A59F-D6E38AD0F180}" type="presParOf" srcId="{F305AEF8-443A-44A1-BE3C-C26035444EA1}" destId="{60085A18-AF13-467B-AFD0-EB42A2D27B15}" srcOrd="1" destOrd="0" presId="urn:microsoft.com/office/officeart/2005/8/layout/hProcess11"/>
    <dgm:cxn modelId="{C89C409B-4385-4733-9C17-83180FF727DC}" type="presParOf" srcId="{F305AEF8-443A-44A1-BE3C-C26035444EA1}" destId="{DB0B781E-DCD8-4B1A-B11D-7E73FD4D8227}" srcOrd="2" destOrd="0" presId="urn:microsoft.com/office/officeart/2005/8/layout/hProcess11"/>
    <dgm:cxn modelId="{AB2C49EB-4E6A-42CD-8E13-A9171715FF1C}" type="presParOf" srcId="{DB0B781E-DCD8-4B1A-B11D-7E73FD4D8227}" destId="{F86901A1-1FE6-48D9-BC52-241F14DB9005}" srcOrd="0" destOrd="0" presId="urn:microsoft.com/office/officeart/2005/8/layout/hProcess11"/>
    <dgm:cxn modelId="{4771784A-EDE5-4128-891E-C42B46EF59E3}" type="presParOf" srcId="{DB0B781E-DCD8-4B1A-B11D-7E73FD4D8227}" destId="{B8699F6B-63B5-413C-8489-E2943A331D5F}" srcOrd="1" destOrd="0" presId="urn:microsoft.com/office/officeart/2005/8/layout/hProcess11"/>
    <dgm:cxn modelId="{D757EB9A-8B07-47D9-BD23-436190F9B39C}" type="presParOf" srcId="{DB0B781E-DCD8-4B1A-B11D-7E73FD4D8227}" destId="{9281BBEA-AB84-4FE4-B497-F2DE158EED87}" srcOrd="2" destOrd="0" presId="urn:microsoft.com/office/officeart/2005/8/layout/hProcess11"/>
    <dgm:cxn modelId="{D3894FDC-AD1F-4E63-A23B-876443E8DC3F}" type="presParOf" srcId="{F305AEF8-443A-44A1-BE3C-C26035444EA1}" destId="{ECC9DF34-4854-46BC-B102-4EF5E0A62790}" srcOrd="3" destOrd="0" presId="urn:microsoft.com/office/officeart/2005/8/layout/hProcess11"/>
    <dgm:cxn modelId="{EFD85EF7-3BB8-49AB-B085-5D8267DF62E2}" type="presParOf" srcId="{F305AEF8-443A-44A1-BE3C-C26035444EA1}" destId="{A45E933A-84BC-43CB-8E17-5DF6B185994B}" srcOrd="4" destOrd="0" presId="urn:microsoft.com/office/officeart/2005/8/layout/hProcess11"/>
    <dgm:cxn modelId="{F63365F6-0249-4387-BE99-C8BF3FB8CDE4}" type="presParOf" srcId="{A45E933A-84BC-43CB-8E17-5DF6B185994B}" destId="{4BEF2F20-F23C-460B-8EA4-9B67D3CECCBE}" srcOrd="0" destOrd="0" presId="urn:microsoft.com/office/officeart/2005/8/layout/hProcess11"/>
    <dgm:cxn modelId="{57B5A2E2-9E0C-4732-B7AD-D4E7969E4FFF}" type="presParOf" srcId="{A45E933A-84BC-43CB-8E17-5DF6B185994B}" destId="{60386074-9C87-4B39-A5E3-6EB7029AB765}" srcOrd="1" destOrd="0" presId="urn:microsoft.com/office/officeart/2005/8/layout/hProcess11"/>
    <dgm:cxn modelId="{3091FA34-D627-4439-A63C-223C263ECFC1}" type="presParOf" srcId="{A45E933A-84BC-43CB-8E17-5DF6B185994B}" destId="{C2A11F67-BB5E-47C7-B596-9B92F95684B9}" srcOrd="2" destOrd="0" presId="urn:microsoft.com/office/officeart/2005/8/layout/hProcess11"/>
    <dgm:cxn modelId="{631AB036-4305-432F-926A-E3EC9B1A967A}" type="presParOf" srcId="{F305AEF8-443A-44A1-BE3C-C26035444EA1}" destId="{B5DB0233-A2A3-4B5C-BEA5-BD066B9157D9}" srcOrd="5" destOrd="0" presId="urn:microsoft.com/office/officeart/2005/8/layout/hProcess11"/>
    <dgm:cxn modelId="{5970C7D8-6692-4592-B4AE-EC338852E130}" type="presParOf" srcId="{F305AEF8-443A-44A1-BE3C-C26035444EA1}" destId="{E3C3791E-45D4-4F91-A3B1-E3DB406710F9}" srcOrd="6" destOrd="0" presId="urn:microsoft.com/office/officeart/2005/8/layout/hProcess11"/>
    <dgm:cxn modelId="{2EE5640F-FD75-48E8-89DF-D8638448AE51}" type="presParOf" srcId="{E3C3791E-45D4-4F91-A3B1-E3DB406710F9}" destId="{F20529AA-B04F-40CF-8770-BA6DE7E22FD5}" srcOrd="0" destOrd="0" presId="urn:microsoft.com/office/officeart/2005/8/layout/hProcess11"/>
    <dgm:cxn modelId="{FC95A971-8C96-4605-844A-63B28A8B4ED9}" type="presParOf" srcId="{E3C3791E-45D4-4F91-A3B1-E3DB406710F9}" destId="{7C5E9623-B5F1-4EE6-B1EE-98417E078D38}" srcOrd="1" destOrd="0" presId="urn:microsoft.com/office/officeart/2005/8/layout/hProcess11"/>
    <dgm:cxn modelId="{C92F1F5D-B862-47A6-A38C-43C9C578A8A5}" type="presParOf" srcId="{E3C3791E-45D4-4F91-A3B1-E3DB406710F9}" destId="{F96644A0-CDCB-4A16-802C-00F5DF755C74}" srcOrd="2" destOrd="0" presId="urn:microsoft.com/office/officeart/2005/8/layout/hProcess11"/>
    <dgm:cxn modelId="{137063EA-C947-4485-BD19-095F2EAB3BD4}" type="presParOf" srcId="{F305AEF8-443A-44A1-BE3C-C26035444EA1}" destId="{24B653DD-8BC1-4413-94EB-3A18B1C90D09}" srcOrd="7" destOrd="0" presId="urn:microsoft.com/office/officeart/2005/8/layout/hProcess11"/>
    <dgm:cxn modelId="{9EB416E4-D6EE-4E1F-B8C6-EE50F548973E}" type="presParOf" srcId="{F305AEF8-443A-44A1-BE3C-C26035444EA1}" destId="{47CE858A-00E8-40D1-A911-FC9110E19C11}" srcOrd="8" destOrd="0" presId="urn:microsoft.com/office/officeart/2005/8/layout/hProcess11"/>
    <dgm:cxn modelId="{E36E6EED-C425-4C61-95BA-E96D73E5D9CC}" type="presParOf" srcId="{47CE858A-00E8-40D1-A911-FC9110E19C11}" destId="{4EF1140C-26DF-45C5-B504-AB38A8E3ED08}" srcOrd="0" destOrd="0" presId="urn:microsoft.com/office/officeart/2005/8/layout/hProcess11"/>
    <dgm:cxn modelId="{F948C78D-4515-4307-B48D-AB56ABCF2ECD}" type="presParOf" srcId="{47CE858A-00E8-40D1-A911-FC9110E19C11}" destId="{EC309F53-2203-42BB-A903-80300F0BEA83}" srcOrd="1" destOrd="0" presId="urn:microsoft.com/office/officeart/2005/8/layout/hProcess11"/>
    <dgm:cxn modelId="{B717F150-1057-4775-8A99-690FAC1A4D5F}" type="presParOf" srcId="{47CE858A-00E8-40D1-A911-FC9110E19C11}" destId="{C03FDE83-94C5-4C95-BCCB-5B484AEF46B0}" srcOrd="2" destOrd="0" presId="urn:microsoft.com/office/officeart/2005/8/layout/hProcess11"/>
    <dgm:cxn modelId="{FE17DB14-1FFD-4FA8-B894-608D008BE856}" type="presParOf" srcId="{F305AEF8-443A-44A1-BE3C-C26035444EA1}" destId="{C902D601-D541-4E3C-B17D-882B6470B50C}" srcOrd="9" destOrd="0" presId="urn:microsoft.com/office/officeart/2005/8/layout/hProcess11"/>
    <dgm:cxn modelId="{33E3D69F-1D9F-47B6-9A3F-BAAB15204E6B}" type="presParOf" srcId="{F305AEF8-443A-44A1-BE3C-C26035444EA1}" destId="{D7C23EF9-3360-4B4B-9A44-68521460C87D}" srcOrd="10" destOrd="0" presId="urn:microsoft.com/office/officeart/2005/8/layout/hProcess11"/>
    <dgm:cxn modelId="{4418C3A2-3655-418B-8BB7-E4CB0516CDAF}" type="presParOf" srcId="{D7C23EF9-3360-4B4B-9A44-68521460C87D}" destId="{71BD0C89-72F1-4B78-AB4F-690C280C4E17}" srcOrd="0" destOrd="0" presId="urn:microsoft.com/office/officeart/2005/8/layout/hProcess11"/>
    <dgm:cxn modelId="{8F8372E7-7802-48A6-A26E-9B4934ED8585}" type="presParOf" srcId="{D7C23EF9-3360-4B4B-9A44-68521460C87D}" destId="{5FB27F96-4D0A-4778-95B9-FB1FA69ADCB9}" srcOrd="1" destOrd="0" presId="urn:microsoft.com/office/officeart/2005/8/layout/hProcess11"/>
    <dgm:cxn modelId="{6051F943-7B7A-4067-B8E0-4C30ED00AF6E}" type="presParOf" srcId="{D7C23EF9-3360-4B4B-9A44-68521460C87D}" destId="{D5AA7B4A-AD48-45FC-9D3C-C2FBA6EF3FC6}" srcOrd="2" destOrd="0" presId="urn:microsoft.com/office/officeart/2005/8/layout/hProcess11"/>
    <dgm:cxn modelId="{6211D630-577B-4E38-A6FD-4AFD08ED7A2B}" type="presParOf" srcId="{F305AEF8-443A-44A1-BE3C-C26035444EA1}" destId="{73F5DDEF-4F58-458D-8B3D-94F4C5BD8746}" srcOrd="11" destOrd="0" presId="urn:microsoft.com/office/officeart/2005/8/layout/hProcess11"/>
    <dgm:cxn modelId="{9ED68D7A-6A8A-4D36-A89B-435FF2A6B23A}" type="presParOf" srcId="{F305AEF8-443A-44A1-BE3C-C26035444EA1}" destId="{8509EE96-6654-4F86-B7DB-AE1431B38AAB}" srcOrd="12" destOrd="0" presId="urn:microsoft.com/office/officeart/2005/8/layout/hProcess11"/>
    <dgm:cxn modelId="{1E193B05-32DD-46CC-B801-8933C8532D15}" type="presParOf" srcId="{8509EE96-6654-4F86-B7DB-AE1431B38AAB}" destId="{104E1AE4-3209-454C-BFBC-9E2B2FC18089}" srcOrd="0" destOrd="0" presId="urn:microsoft.com/office/officeart/2005/8/layout/hProcess11"/>
    <dgm:cxn modelId="{7C5DCBB1-FCCD-44D8-8A41-36F39D252797}" type="presParOf" srcId="{8509EE96-6654-4F86-B7DB-AE1431B38AAB}" destId="{2EC98873-3124-400C-86BF-5271C5E86959}" srcOrd="1" destOrd="0" presId="urn:microsoft.com/office/officeart/2005/8/layout/hProcess11"/>
    <dgm:cxn modelId="{993F8657-5DED-4E6D-8431-12B7550F4A67}" type="presParOf" srcId="{8509EE96-6654-4F86-B7DB-AE1431B38AAB}" destId="{1CC150C0-37C5-4BC4-AC53-987A2C2806FB}"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91A3A-2142-4045-A41C-0B4A4172EE1B}">
      <dsp:nvSpPr>
        <dsp:cNvPr id="0" name=""/>
        <dsp:cNvSpPr/>
      </dsp:nvSpPr>
      <dsp:spPr>
        <a:xfrm>
          <a:off x="0" y="1450083"/>
          <a:ext cx="8144385" cy="1953106"/>
        </a:xfrm>
        <a:prstGeom prst="notchedRightArrow">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18D50B6B-301D-4FB5-8D6B-72B51E0FA7ED}">
      <dsp:nvSpPr>
        <dsp:cNvPr id="0" name=""/>
        <dsp:cNvSpPr/>
      </dsp:nvSpPr>
      <dsp:spPr>
        <a:xfrm>
          <a:off x="174988" y="0"/>
          <a:ext cx="991403" cy="195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Writing Charrette </a:t>
          </a:r>
        </a:p>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Dec 5-6</a:t>
          </a:r>
        </a:p>
      </dsp:txBody>
      <dsp:txXfrm>
        <a:off x="174988" y="0"/>
        <a:ext cx="991403" cy="1953106"/>
      </dsp:txXfrm>
    </dsp:sp>
    <dsp:sp modelId="{C6637C46-FB22-4CEE-A187-FE915908B784}">
      <dsp:nvSpPr>
        <dsp:cNvPr id="0" name=""/>
        <dsp:cNvSpPr/>
      </dsp:nvSpPr>
      <dsp:spPr>
        <a:xfrm>
          <a:off x="372072" y="2182493"/>
          <a:ext cx="488276" cy="48827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901A1-1FE6-48D9-BC52-241F14DB9005}">
      <dsp:nvSpPr>
        <dsp:cNvPr id="0" name=""/>
        <dsp:cNvSpPr/>
      </dsp:nvSpPr>
      <dsp:spPr>
        <a:xfrm>
          <a:off x="1045599" y="2929659"/>
          <a:ext cx="991403" cy="195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First Draft</a:t>
          </a:r>
        </a:p>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April 21</a:t>
          </a:r>
        </a:p>
      </dsp:txBody>
      <dsp:txXfrm>
        <a:off x="1045599" y="2929659"/>
        <a:ext cx="991403" cy="1953106"/>
      </dsp:txXfrm>
    </dsp:sp>
    <dsp:sp modelId="{B8699F6B-63B5-413C-8489-E2943A331D5F}">
      <dsp:nvSpPr>
        <dsp:cNvPr id="0" name=""/>
        <dsp:cNvSpPr/>
      </dsp:nvSpPr>
      <dsp:spPr>
        <a:xfrm>
          <a:off x="1297163" y="2197244"/>
          <a:ext cx="488276" cy="48827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EF2F20-F23C-460B-8EA4-9B67D3CECCBE}">
      <dsp:nvSpPr>
        <dsp:cNvPr id="0" name=""/>
        <dsp:cNvSpPr/>
      </dsp:nvSpPr>
      <dsp:spPr>
        <a:xfrm>
          <a:off x="2086573" y="0"/>
          <a:ext cx="1074850" cy="195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0" kern="1200" dirty="0">
              <a:latin typeface="Arial" panose="020B0604020202020204" pitchFamily="34" charset="0"/>
              <a:cs typeface="Arial" panose="020B0604020202020204" pitchFamily="34" charset="0"/>
            </a:rPr>
            <a:t>LPC Meeting Presentation</a:t>
          </a:r>
        </a:p>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May 2-3</a:t>
          </a:r>
        </a:p>
      </dsp:txBody>
      <dsp:txXfrm>
        <a:off x="2086573" y="0"/>
        <a:ext cx="1074850" cy="1953106"/>
      </dsp:txXfrm>
    </dsp:sp>
    <dsp:sp modelId="{60386074-9C87-4B39-A5E3-6EB7029AB765}">
      <dsp:nvSpPr>
        <dsp:cNvPr id="0" name=""/>
        <dsp:cNvSpPr/>
      </dsp:nvSpPr>
      <dsp:spPr>
        <a:xfrm>
          <a:off x="2379860" y="2197244"/>
          <a:ext cx="488276" cy="48827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0529AA-B04F-40CF-8770-BA6DE7E22FD5}">
      <dsp:nvSpPr>
        <dsp:cNvPr id="0" name=""/>
        <dsp:cNvSpPr/>
      </dsp:nvSpPr>
      <dsp:spPr>
        <a:xfrm>
          <a:off x="3210994" y="2929659"/>
          <a:ext cx="991403" cy="195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0" kern="1200">
              <a:latin typeface="Arial" panose="020B0604020202020204" pitchFamily="34" charset="0"/>
              <a:cs typeface="Arial" panose="020B0604020202020204" pitchFamily="34" charset="0"/>
            </a:rPr>
            <a:t>Review Deadline</a:t>
          </a:r>
        </a:p>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June 9</a:t>
          </a:r>
        </a:p>
      </dsp:txBody>
      <dsp:txXfrm>
        <a:off x="3210994" y="2929659"/>
        <a:ext cx="991403" cy="1953106"/>
      </dsp:txXfrm>
    </dsp:sp>
    <dsp:sp modelId="{7C5E9623-B5F1-4EE6-B1EE-98417E078D38}">
      <dsp:nvSpPr>
        <dsp:cNvPr id="0" name=""/>
        <dsp:cNvSpPr/>
      </dsp:nvSpPr>
      <dsp:spPr>
        <a:xfrm>
          <a:off x="3462558" y="2197244"/>
          <a:ext cx="488276" cy="48827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F1140C-26DF-45C5-B504-AB38A8E3ED08}">
      <dsp:nvSpPr>
        <dsp:cNvPr id="0" name=""/>
        <dsp:cNvSpPr/>
      </dsp:nvSpPr>
      <dsp:spPr>
        <a:xfrm>
          <a:off x="4251968" y="0"/>
          <a:ext cx="991403" cy="195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0" kern="1200">
              <a:latin typeface="Arial" panose="020B0604020202020204" pitchFamily="34" charset="0"/>
              <a:cs typeface="Arial" panose="020B0604020202020204" pitchFamily="34" charset="0"/>
            </a:rPr>
            <a:t>Layout &amp; Proofing</a:t>
          </a:r>
        </a:p>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July-August</a:t>
          </a:r>
        </a:p>
      </dsp:txBody>
      <dsp:txXfrm>
        <a:off x="4251968" y="0"/>
        <a:ext cx="991403" cy="1953106"/>
      </dsp:txXfrm>
    </dsp:sp>
    <dsp:sp modelId="{EC309F53-2203-42BB-A903-80300F0BEA83}">
      <dsp:nvSpPr>
        <dsp:cNvPr id="0" name=""/>
        <dsp:cNvSpPr/>
      </dsp:nvSpPr>
      <dsp:spPr>
        <a:xfrm>
          <a:off x="4503532" y="2197244"/>
          <a:ext cx="488276" cy="48827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BD0C89-72F1-4B78-AB4F-690C280C4E17}">
      <dsp:nvSpPr>
        <dsp:cNvPr id="0" name=""/>
        <dsp:cNvSpPr/>
      </dsp:nvSpPr>
      <dsp:spPr>
        <a:xfrm>
          <a:off x="5292942" y="2929659"/>
          <a:ext cx="991403" cy="195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0" kern="1200">
              <a:latin typeface="Arial" panose="020B0604020202020204" pitchFamily="34" charset="0"/>
              <a:cs typeface="Arial" panose="020B0604020202020204" pitchFamily="34" charset="0"/>
            </a:rPr>
            <a:t>Document Finished</a:t>
          </a:r>
        </a:p>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September</a:t>
          </a:r>
        </a:p>
      </dsp:txBody>
      <dsp:txXfrm>
        <a:off x="5292942" y="2929659"/>
        <a:ext cx="991403" cy="1953106"/>
      </dsp:txXfrm>
    </dsp:sp>
    <dsp:sp modelId="{5FB27F96-4D0A-4778-95B9-FB1FA69ADCB9}">
      <dsp:nvSpPr>
        <dsp:cNvPr id="0" name=""/>
        <dsp:cNvSpPr/>
      </dsp:nvSpPr>
      <dsp:spPr>
        <a:xfrm>
          <a:off x="5544506" y="2197244"/>
          <a:ext cx="488276" cy="48827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4E1AE4-3209-454C-BFBC-9E2B2FC18089}">
      <dsp:nvSpPr>
        <dsp:cNvPr id="0" name=""/>
        <dsp:cNvSpPr/>
      </dsp:nvSpPr>
      <dsp:spPr>
        <a:xfrm>
          <a:off x="6333916" y="0"/>
          <a:ext cx="991403" cy="195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0" kern="1200" dirty="0">
              <a:latin typeface="Arial" panose="020B0604020202020204" pitchFamily="34" charset="0"/>
              <a:cs typeface="Arial" panose="020B0604020202020204" pitchFamily="34" charset="0"/>
            </a:rPr>
            <a:t>America’s Longleaf Celebration</a:t>
          </a:r>
        </a:p>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Nov</a:t>
          </a:r>
        </a:p>
      </dsp:txBody>
      <dsp:txXfrm>
        <a:off x="6333916" y="0"/>
        <a:ext cx="991403" cy="1953106"/>
      </dsp:txXfrm>
    </dsp:sp>
    <dsp:sp modelId="{2EC98873-3124-400C-86BF-5271C5E86959}">
      <dsp:nvSpPr>
        <dsp:cNvPr id="0" name=""/>
        <dsp:cNvSpPr/>
      </dsp:nvSpPr>
      <dsp:spPr>
        <a:xfrm>
          <a:off x="6585480" y="2197244"/>
          <a:ext cx="488276" cy="48827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2B31F4-327F-41D9-996B-E40E224097E6}"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7299D-1C31-45D2-96D7-2A784AAED524}" type="slidenum">
              <a:rPr lang="en-US" smtClean="0"/>
              <a:t>‹#›</a:t>
            </a:fld>
            <a:endParaRPr lang="en-US"/>
          </a:p>
        </p:txBody>
      </p:sp>
    </p:spTree>
    <p:extLst>
      <p:ext uri="{BB962C8B-B14F-4D97-AF65-F5344CB8AC3E}">
        <p14:creationId xmlns:p14="http://schemas.microsoft.com/office/powerpoint/2010/main" val="986576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DCF79-C907-4456-92FF-0D8F0DA595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134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DCF79-C907-4456-92FF-0D8F0DA595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748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a:solidFill>
                  <a:schemeClr val="tx1"/>
                </a:solidFill>
                <a:effectLst/>
                <a:latin typeface="+mn-lt"/>
                <a:ea typeface="+mn-ea"/>
                <a:cs typeface="+mn-cs"/>
              </a:rPr>
              <a:t>Add: </a:t>
            </a:r>
          </a:p>
          <a:p>
            <a:r>
              <a:rPr lang="en-US" sz="1200" u="none" kern="1200" baseline="0">
                <a:solidFill>
                  <a:schemeClr val="tx1"/>
                </a:solidFill>
                <a:effectLst/>
                <a:latin typeface="+mn-lt"/>
                <a:ea typeface="+mn-ea"/>
                <a:cs typeface="+mn-cs"/>
              </a:rPr>
              <a:t>Gulf Coastal Plain Ecosystem Partnership</a:t>
            </a:r>
          </a:p>
          <a:p>
            <a:r>
              <a:rPr lang="en-US" sz="1800">
                <a:effectLst/>
                <a:latin typeface="Times New Roman" panose="02020603050405020304" pitchFamily="18" charset="0"/>
                <a:ea typeface="Calibri" panose="020F0502020204030204" pitchFamily="34" charset="0"/>
              </a:rPr>
              <a:t>Talladega-Mountain Longleaf Conservation Partnership</a:t>
            </a:r>
            <a:endParaRPr lang="en-US" sz="1800" b="0" i="1">
              <a:effectLst/>
              <a:latin typeface="Times New Roman" panose="02020603050405020304" pitchFamily="18" charset="0"/>
              <a:ea typeface="Calibri" panose="020F0502020204030204" pitchFamily="34" charset="0"/>
            </a:endParaRPr>
          </a:p>
          <a:p>
            <a:r>
              <a:rPr lang="en-US" sz="1200" u="none" kern="1200" baseline="0">
                <a:solidFill>
                  <a:schemeClr val="tx1"/>
                </a:solidFill>
                <a:effectLst/>
                <a:latin typeface="+mn-lt"/>
                <a:ea typeface="+mn-ea"/>
                <a:cs typeface="+mn-cs"/>
              </a:rPr>
              <a:t>Mac Rhodes</a:t>
            </a:r>
          </a:p>
          <a:p>
            <a:r>
              <a:rPr lang="en-US" sz="1200" u="none" kern="1200" baseline="0">
                <a:solidFill>
                  <a:schemeClr val="tx1"/>
                </a:solidFill>
                <a:effectLst/>
                <a:latin typeface="+mn-lt"/>
                <a:ea typeface="+mn-ea"/>
                <a:cs typeface="+mn-cs"/>
              </a:rPr>
              <a:t>Shan </a:t>
            </a:r>
            <a:r>
              <a:rPr lang="en-US" sz="1200" u="none" kern="1200" baseline="0" err="1">
                <a:solidFill>
                  <a:schemeClr val="tx1"/>
                </a:solidFill>
                <a:effectLst/>
                <a:latin typeface="+mn-lt"/>
                <a:ea typeface="+mn-ea"/>
                <a:cs typeface="+mn-cs"/>
              </a:rPr>
              <a:t>Cammack</a:t>
            </a:r>
            <a:r>
              <a:rPr lang="en-US" sz="1200" u="none" kern="1200" baseline="0">
                <a:solidFill>
                  <a:schemeClr val="tx1"/>
                </a:solidFill>
                <a:effectLst/>
                <a:latin typeface="+mn-lt"/>
                <a:ea typeface="+mn-ea"/>
                <a:cs typeface="+mn-cs"/>
              </a:rPr>
              <a:t> (as Georgia DNR)</a:t>
            </a:r>
          </a:p>
          <a:p>
            <a:endParaRPr lang="en-US" sz="1200" u="none" kern="1200" baseline="0">
              <a:solidFill>
                <a:schemeClr val="tx1"/>
              </a:solidFill>
              <a:effectLst/>
              <a:latin typeface="+mn-lt"/>
              <a:ea typeface="+mn-ea"/>
              <a:cs typeface="+mn-cs"/>
            </a:endParaRPr>
          </a:p>
          <a:p>
            <a:r>
              <a:rPr lang="en-US" sz="1200" u="none" kern="1200" baseline="0">
                <a:solidFill>
                  <a:schemeClr val="tx1"/>
                </a:solidFill>
                <a:effectLst/>
                <a:latin typeface="+mn-lt"/>
                <a:ea typeface="+mn-ea"/>
                <a:cs typeface="+mn-cs"/>
              </a:rPr>
              <a:t>Remove: </a:t>
            </a:r>
          </a:p>
          <a:p>
            <a:r>
              <a:rPr lang="en-US" sz="1200" u="none" kern="1200">
                <a:solidFill>
                  <a:schemeClr val="tx1"/>
                </a:solidFill>
                <a:effectLst/>
                <a:latin typeface="+mn-lt"/>
                <a:ea typeface="+mn-ea"/>
                <a:cs typeface="+mn-cs"/>
              </a:rPr>
              <a:t>TLT</a:t>
            </a:r>
          </a:p>
          <a:p>
            <a:r>
              <a:rPr lang="en-US" sz="1200" u="none" kern="1200" err="1">
                <a:solidFill>
                  <a:schemeClr val="tx1"/>
                </a:solidFill>
                <a:effectLst/>
                <a:latin typeface="+mn-lt"/>
                <a:ea typeface="+mn-ea"/>
                <a:cs typeface="+mn-cs"/>
              </a:rPr>
              <a:t>SoLoACE</a:t>
            </a:r>
            <a:endParaRPr lang="en-US" sz="1200" u="none" kern="1200">
              <a:solidFill>
                <a:schemeClr val="tx1"/>
              </a:solidFill>
              <a:effectLst/>
              <a:latin typeface="+mn-lt"/>
              <a:ea typeface="+mn-ea"/>
              <a:cs typeface="+mn-cs"/>
            </a:endParaRPr>
          </a:p>
          <a:p>
            <a:r>
              <a:rPr lang="en-US" sz="1200" u="none" kern="1200">
                <a:solidFill>
                  <a:schemeClr val="tx1"/>
                </a:solidFill>
                <a:effectLst/>
                <a:latin typeface="+mn-lt"/>
                <a:ea typeface="+mn-ea"/>
                <a:cs typeface="+mn-cs"/>
              </a:rPr>
              <a:t>Will Owen</a:t>
            </a:r>
          </a:p>
          <a:p>
            <a:r>
              <a:rPr lang="en-US" sz="1200" u="none" kern="1200">
                <a:solidFill>
                  <a:schemeClr val="tx1"/>
                </a:solidFill>
                <a:effectLst/>
                <a:latin typeface="+mn-lt"/>
                <a:ea typeface="+mn-ea"/>
                <a:cs typeface="+mn-cs"/>
              </a:rPr>
              <a:t>Sandhills PBA</a:t>
            </a:r>
          </a:p>
          <a:p>
            <a:endParaRPr lang="en-US" sz="1200" u="non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5AFA7-86DA-4D61-A021-A8727DCC5F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9870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p:spPr>
      </p:sp>
      <p:sp>
        <p:nvSpPr>
          <p:cNvPr id="23555" name="Rectangle 3"/>
          <p:cNvSpPr>
            <a:spLocks noGrp="1"/>
          </p:cNvSpPr>
          <p:nvPr>
            <p:ph type="body" idx="1"/>
          </p:nvPr>
        </p:nvSpPr>
        <p:spPr bwMode="auto">
          <a:noFill/>
        </p:spPr>
        <p:txBody>
          <a:bodyPr wrap="square" numCol="1" anchor="t" anchorCtr="0" compatLnSpc="1">
            <a:prstTxWarp prst="textNoShape">
              <a:avLst/>
            </a:prstTxWarp>
            <a:normAutofit/>
          </a:bodyPr>
          <a:lstStyle/>
          <a:p>
            <a:pPr lvl="1" eaLnBrk="1" hangingPunct="1">
              <a:spcBef>
                <a:spcPct val="0"/>
              </a:spcBef>
              <a:buFont typeface="Wingdings" pitchFamily="2" charset="2"/>
              <a:buNone/>
            </a:pPr>
            <a:endParaRPr lang="en-US" sz="1300" dirty="0"/>
          </a:p>
          <a:p>
            <a:pPr lvl="1" eaLnBrk="1" hangingPunct="1">
              <a:spcBef>
                <a:spcPct val="0"/>
              </a:spcBef>
              <a:buFont typeface="Wingdings" pitchFamily="2" charset="2"/>
              <a:buNone/>
            </a:pPr>
            <a:endParaRPr lang="en-US" sz="1300" dirty="0"/>
          </a:p>
          <a:p>
            <a:pPr lvl="1" eaLnBrk="1" hangingPunct="1">
              <a:spcBef>
                <a:spcPct val="0"/>
              </a:spcBef>
              <a:buFont typeface="Wingdings" pitchFamily="2" charset="2"/>
              <a:buNone/>
            </a:pPr>
            <a:endParaRPr lang="en-US" sz="1300" b="1" dirty="0"/>
          </a:p>
          <a:p>
            <a:pPr lvl="1" eaLnBrk="1" hangingPunct="1">
              <a:spcBef>
                <a:spcPct val="0"/>
              </a:spcBef>
              <a:buFont typeface="Wingdings" pitchFamily="2" charset="2"/>
              <a:buNone/>
            </a:pPr>
            <a:endParaRPr lang="en-US" dirty="0"/>
          </a:p>
        </p:txBody>
      </p:sp>
      <p:sp>
        <p:nvSpPr>
          <p:cNvPr id="2" name="Rectangle 1"/>
          <p:cNvSpPr/>
          <p:nvPr/>
        </p:nvSpPr>
        <p:spPr>
          <a:xfrm>
            <a:off x="1109523" y="4551244"/>
            <a:ext cx="5389104" cy="4268026"/>
          </a:xfrm>
          <a:prstGeom prst="rect">
            <a:avLst/>
          </a:prstGeom>
        </p:spPr>
        <p:txBody>
          <a:bodyPr wrap="square" lIns="94949" tIns="47475" rIns="94949" bIns="47475">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298434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7D657-5EDB-4076-BAE6-EC6A412FC9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237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6348" y="1548054"/>
            <a:ext cx="5983356" cy="2628808"/>
          </a:xfrm>
          <a:custGeom>
            <a:avLst/>
            <a:gdLst>
              <a:gd name="connsiteX0" fmla="*/ 0 w 5983356"/>
              <a:gd name="connsiteY0" fmla="*/ 438143 h 2628808"/>
              <a:gd name="connsiteX1" fmla="*/ 438143 w 5983356"/>
              <a:gd name="connsiteY1" fmla="*/ 0 h 2628808"/>
              <a:gd name="connsiteX2" fmla="*/ 1005595 w 5983356"/>
              <a:gd name="connsiteY2" fmla="*/ 0 h 2628808"/>
              <a:gd name="connsiteX3" fmla="*/ 1470906 w 5983356"/>
              <a:gd name="connsiteY3" fmla="*/ 0 h 2628808"/>
              <a:gd name="connsiteX4" fmla="*/ 1885146 w 5983356"/>
              <a:gd name="connsiteY4" fmla="*/ 0 h 2628808"/>
              <a:gd name="connsiteX5" fmla="*/ 2350457 w 5983356"/>
              <a:gd name="connsiteY5" fmla="*/ 0 h 2628808"/>
              <a:gd name="connsiteX6" fmla="*/ 2968980 w 5983356"/>
              <a:gd name="connsiteY6" fmla="*/ 0 h 2628808"/>
              <a:gd name="connsiteX7" fmla="*/ 3434291 w 5983356"/>
              <a:gd name="connsiteY7" fmla="*/ 0 h 2628808"/>
              <a:gd name="connsiteX8" fmla="*/ 3848531 w 5983356"/>
              <a:gd name="connsiteY8" fmla="*/ 0 h 2628808"/>
              <a:gd name="connsiteX9" fmla="*/ 4313842 w 5983356"/>
              <a:gd name="connsiteY9" fmla="*/ 0 h 2628808"/>
              <a:gd name="connsiteX10" fmla="*/ 4830223 w 5983356"/>
              <a:gd name="connsiteY10" fmla="*/ 0 h 2628808"/>
              <a:gd name="connsiteX11" fmla="*/ 5545213 w 5983356"/>
              <a:gd name="connsiteY11" fmla="*/ 0 h 2628808"/>
              <a:gd name="connsiteX12" fmla="*/ 5983356 w 5983356"/>
              <a:gd name="connsiteY12" fmla="*/ 438143 h 2628808"/>
              <a:gd name="connsiteX13" fmla="*/ 5983356 w 5983356"/>
              <a:gd name="connsiteY13" fmla="*/ 1057367 h 2628808"/>
              <a:gd name="connsiteX14" fmla="*/ 5983356 w 5983356"/>
              <a:gd name="connsiteY14" fmla="*/ 1676592 h 2628808"/>
              <a:gd name="connsiteX15" fmla="*/ 5983356 w 5983356"/>
              <a:gd name="connsiteY15" fmla="*/ 2190665 h 2628808"/>
              <a:gd name="connsiteX16" fmla="*/ 5545213 w 5983356"/>
              <a:gd name="connsiteY16" fmla="*/ 2628808 h 2628808"/>
              <a:gd name="connsiteX17" fmla="*/ 5028831 w 5983356"/>
              <a:gd name="connsiteY17" fmla="*/ 2628808 h 2628808"/>
              <a:gd name="connsiteX18" fmla="*/ 4461379 w 5983356"/>
              <a:gd name="connsiteY18" fmla="*/ 2628808 h 2628808"/>
              <a:gd name="connsiteX19" fmla="*/ 4047139 w 5983356"/>
              <a:gd name="connsiteY19" fmla="*/ 2628808 h 2628808"/>
              <a:gd name="connsiteX20" fmla="*/ 3377546 w 5983356"/>
              <a:gd name="connsiteY20" fmla="*/ 2628808 h 2628808"/>
              <a:gd name="connsiteX21" fmla="*/ 2810093 w 5983356"/>
              <a:gd name="connsiteY21" fmla="*/ 2628808 h 2628808"/>
              <a:gd name="connsiteX22" fmla="*/ 2140500 w 5983356"/>
              <a:gd name="connsiteY22" fmla="*/ 2628808 h 2628808"/>
              <a:gd name="connsiteX23" fmla="*/ 1624118 w 5983356"/>
              <a:gd name="connsiteY23" fmla="*/ 2628808 h 2628808"/>
              <a:gd name="connsiteX24" fmla="*/ 1158807 w 5983356"/>
              <a:gd name="connsiteY24" fmla="*/ 2628808 h 2628808"/>
              <a:gd name="connsiteX25" fmla="*/ 438143 w 5983356"/>
              <a:gd name="connsiteY25" fmla="*/ 2628808 h 2628808"/>
              <a:gd name="connsiteX26" fmla="*/ 0 w 5983356"/>
              <a:gd name="connsiteY26" fmla="*/ 2190665 h 2628808"/>
              <a:gd name="connsiteX27" fmla="*/ 0 w 5983356"/>
              <a:gd name="connsiteY27" fmla="*/ 1606491 h 2628808"/>
              <a:gd name="connsiteX28" fmla="*/ 0 w 5983356"/>
              <a:gd name="connsiteY28" fmla="*/ 987267 h 2628808"/>
              <a:gd name="connsiteX29" fmla="*/ 0 w 5983356"/>
              <a:gd name="connsiteY29" fmla="*/ 438143 h 262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83356" h="2628808" fill="none" extrusionOk="0">
                <a:moveTo>
                  <a:pt x="0" y="438143"/>
                </a:moveTo>
                <a:cubicBezTo>
                  <a:pt x="-12580" y="235381"/>
                  <a:pt x="181088" y="-47475"/>
                  <a:pt x="438143" y="0"/>
                </a:cubicBezTo>
                <a:cubicBezTo>
                  <a:pt x="640725" y="-18272"/>
                  <a:pt x="815541" y="8287"/>
                  <a:pt x="1005595" y="0"/>
                </a:cubicBezTo>
                <a:cubicBezTo>
                  <a:pt x="1195649" y="-8287"/>
                  <a:pt x="1349689" y="55526"/>
                  <a:pt x="1470906" y="0"/>
                </a:cubicBezTo>
                <a:cubicBezTo>
                  <a:pt x="1592123" y="-55526"/>
                  <a:pt x="1683184" y="18463"/>
                  <a:pt x="1885146" y="0"/>
                </a:cubicBezTo>
                <a:cubicBezTo>
                  <a:pt x="2087108" y="-18463"/>
                  <a:pt x="2227231" y="48867"/>
                  <a:pt x="2350457" y="0"/>
                </a:cubicBezTo>
                <a:cubicBezTo>
                  <a:pt x="2473683" y="-48867"/>
                  <a:pt x="2698105" y="918"/>
                  <a:pt x="2968980" y="0"/>
                </a:cubicBezTo>
                <a:cubicBezTo>
                  <a:pt x="3239855" y="-918"/>
                  <a:pt x="3205618" y="23955"/>
                  <a:pt x="3434291" y="0"/>
                </a:cubicBezTo>
                <a:cubicBezTo>
                  <a:pt x="3662964" y="-23955"/>
                  <a:pt x="3652012" y="21061"/>
                  <a:pt x="3848531" y="0"/>
                </a:cubicBezTo>
                <a:cubicBezTo>
                  <a:pt x="4045050" y="-21061"/>
                  <a:pt x="4105944" y="32495"/>
                  <a:pt x="4313842" y="0"/>
                </a:cubicBezTo>
                <a:cubicBezTo>
                  <a:pt x="4521740" y="-32495"/>
                  <a:pt x="4649915" y="36293"/>
                  <a:pt x="4830223" y="0"/>
                </a:cubicBezTo>
                <a:cubicBezTo>
                  <a:pt x="5010531" y="-36293"/>
                  <a:pt x="5304136" y="22009"/>
                  <a:pt x="5545213" y="0"/>
                </a:cubicBezTo>
                <a:cubicBezTo>
                  <a:pt x="5758664" y="28320"/>
                  <a:pt x="6031463" y="206960"/>
                  <a:pt x="5983356" y="438143"/>
                </a:cubicBezTo>
                <a:cubicBezTo>
                  <a:pt x="6027179" y="631447"/>
                  <a:pt x="5960748" y="773616"/>
                  <a:pt x="5983356" y="1057367"/>
                </a:cubicBezTo>
                <a:cubicBezTo>
                  <a:pt x="6005964" y="1341118"/>
                  <a:pt x="5922645" y="1381047"/>
                  <a:pt x="5983356" y="1676592"/>
                </a:cubicBezTo>
                <a:cubicBezTo>
                  <a:pt x="6044067" y="1972137"/>
                  <a:pt x="5982075" y="1942639"/>
                  <a:pt x="5983356" y="2190665"/>
                </a:cubicBezTo>
                <a:cubicBezTo>
                  <a:pt x="5965439" y="2498268"/>
                  <a:pt x="5823263" y="2568062"/>
                  <a:pt x="5545213" y="2628808"/>
                </a:cubicBezTo>
                <a:cubicBezTo>
                  <a:pt x="5318544" y="2680894"/>
                  <a:pt x="5218031" y="2609691"/>
                  <a:pt x="5028831" y="2628808"/>
                </a:cubicBezTo>
                <a:cubicBezTo>
                  <a:pt x="4839631" y="2647925"/>
                  <a:pt x="4729553" y="2599390"/>
                  <a:pt x="4461379" y="2628808"/>
                </a:cubicBezTo>
                <a:cubicBezTo>
                  <a:pt x="4193205" y="2658226"/>
                  <a:pt x="4180204" y="2620494"/>
                  <a:pt x="4047139" y="2628808"/>
                </a:cubicBezTo>
                <a:cubicBezTo>
                  <a:pt x="3914074" y="2637122"/>
                  <a:pt x="3545675" y="2588078"/>
                  <a:pt x="3377546" y="2628808"/>
                </a:cubicBezTo>
                <a:cubicBezTo>
                  <a:pt x="3209417" y="2669538"/>
                  <a:pt x="2991605" y="2597215"/>
                  <a:pt x="2810093" y="2628808"/>
                </a:cubicBezTo>
                <a:cubicBezTo>
                  <a:pt x="2628581" y="2660401"/>
                  <a:pt x="2329493" y="2561178"/>
                  <a:pt x="2140500" y="2628808"/>
                </a:cubicBezTo>
                <a:cubicBezTo>
                  <a:pt x="1951507" y="2696438"/>
                  <a:pt x="1822709" y="2598605"/>
                  <a:pt x="1624118" y="2628808"/>
                </a:cubicBezTo>
                <a:cubicBezTo>
                  <a:pt x="1425527" y="2659011"/>
                  <a:pt x="1299488" y="2585243"/>
                  <a:pt x="1158807" y="2628808"/>
                </a:cubicBezTo>
                <a:cubicBezTo>
                  <a:pt x="1018126" y="2672373"/>
                  <a:pt x="751419" y="2603156"/>
                  <a:pt x="438143" y="2628808"/>
                </a:cubicBezTo>
                <a:cubicBezTo>
                  <a:pt x="185618" y="2632507"/>
                  <a:pt x="-567" y="2404357"/>
                  <a:pt x="0" y="2190665"/>
                </a:cubicBezTo>
                <a:cubicBezTo>
                  <a:pt x="-19913" y="1963647"/>
                  <a:pt x="3312" y="1759647"/>
                  <a:pt x="0" y="1606491"/>
                </a:cubicBezTo>
                <a:cubicBezTo>
                  <a:pt x="-3312" y="1453335"/>
                  <a:pt x="71720" y="1262497"/>
                  <a:pt x="0" y="987267"/>
                </a:cubicBezTo>
                <a:cubicBezTo>
                  <a:pt x="-71720" y="712037"/>
                  <a:pt x="37515" y="665546"/>
                  <a:pt x="0" y="438143"/>
                </a:cubicBezTo>
                <a:close/>
              </a:path>
              <a:path w="5983356" h="2628808" stroke="0" extrusionOk="0">
                <a:moveTo>
                  <a:pt x="0" y="438143"/>
                </a:moveTo>
                <a:cubicBezTo>
                  <a:pt x="-17015" y="185668"/>
                  <a:pt x="138257" y="21733"/>
                  <a:pt x="438143" y="0"/>
                </a:cubicBezTo>
                <a:cubicBezTo>
                  <a:pt x="733707" y="-10047"/>
                  <a:pt x="919482" y="19331"/>
                  <a:pt x="1107737" y="0"/>
                </a:cubicBezTo>
                <a:cubicBezTo>
                  <a:pt x="1295992" y="-19331"/>
                  <a:pt x="1512464" y="7470"/>
                  <a:pt x="1624118" y="0"/>
                </a:cubicBezTo>
                <a:cubicBezTo>
                  <a:pt x="1735772" y="-7470"/>
                  <a:pt x="1937420" y="46811"/>
                  <a:pt x="2089429" y="0"/>
                </a:cubicBezTo>
                <a:cubicBezTo>
                  <a:pt x="2241438" y="-46811"/>
                  <a:pt x="2477756" y="53411"/>
                  <a:pt x="2707952" y="0"/>
                </a:cubicBezTo>
                <a:cubicBezTo>
                  <a:pt x="2938148" y="-53411"/>
                  <a:pt x="3086909" y="24801"/>
                  <a:pt x="3224333" y="0"/>
                </a:cubicBezTo>
                <a:cubicBezTo>
                  <a:pt x="3361757" y="-24801"/>
                  <a:pt x="3676214" y="29275"/>
                  <a:pt x="3893927" y="0"/>
                </a:cubicBezTo>
                <a:cubicBezTo>
                  <a:pt x="4111640" y="-29275"/>
                  <a:pt x="4133135" y="50118"/>
                  <a:pt x="4359238" y="0"/>
                </a:cubicBezTo>
                <a:cubicBezTo>
                  <a:pt x="4585341" y="-50118"/>
                  <a:pt x="4810515" y="42154"/>
                  <a:pt x="5028831" y="0"/>
                </a:cubicBezTo>
                <a:cubicBezTo>
                  <a:pt x="5247147" y="-42154"/>
                  <a:pt x="5350411" y="40904"/>
                  <a:pt x="5545213" y="0"/>
                </a:cubicBezTo>
                <a:cubicBezTo>
                  <a:pt x="5757218" y="-1714"/>
                  <a:pt x="5987738" y="184148"/>
                  <a:pt x="5983356" y="438143"/>
                </a:cubicBezTo>
                <a:cubicBezTo>
                  <a:pt x="5998723" y="682245"/>
                  <a:pt x="5967089" y="876023"/>
                  <a:pt x="5983356" y="1039842"/>
                </a:cubicBezTo>
                <a:cubicBezTo>
                  <a:pt x="5999623" y="1203661"/>
                  <a:pt x="5947471" y="1532635"/>
                  <a:pt x="5983356" y="1659067"/>
                </a:cubicBezTo>
                <a:cubicBezTo>
                  <a:pt x="6019241" y="1785500"/>
                  <a:pt x="5938750" y="2037984"/>
                  <a:pt x="5983356" y="2190665"/>
                </a:cubicBezTo>
                <a:cubicBezTo>
                  <a:pt x="5957855" y="2436832"/>
                  <a:pt x="5775181" y="2620520"/>
                  <a:pt x="5545213" y="2628808"/>
                </a:cubicBezTo>
                <a:cubicBezTo>
                  <a:pt x="5412584" y="2692401"/>
                  <a:pt x="5204963" y="2584103"/>
                  <a:pt x="4926690" y="2628808"/>
                </a:cubicBezTo>
                <a:cubicBezTo>
                  <a:pt x="4648417" y="2673513"/>
                  <a:pt x="4603514" y="2600094"/>
                  <a:pt x="4359238" y="2628808"/>
                </a:cubicBezTo>
                <a:cubicBezTo>
                  <a:pt x="4114962" y="2657522"/>
                  <a:pt x="4116243" y="2602610"/>
                  <a:pt x="3944998" y="2628808"/>
                </a:cubicBezTo>
                <a:cubicBezTo>
                  <a:pt x="3773753" y="2655006"/>
                  <a:pt x="3639232" y="2581855"/>
                  <a:pt x="3479687" y="2628808"/>
                </a:cubicBezTo>
                <a:cubicBezTo>
                  <a:pt x="3320142" y="2675761"/>
                  <a:pt x="3056749" y="2582965"/>
                  <a:pt x="2810093" y="2628808"/>
                </a:cubicBezTo>
                <a:cubicBezTo>
                  <a:pt x="2563437" y="2674651"/>
                  <a:pt x="2384713" y="2608274"/>
                  <a:pt x="2242641" y="2628808"/>
                </a:cubicBezTo>
                <a:cubicBezTo>
                  <a:pt x="2100569" y="2649342"/>
                  <a:pt x="1906017" y="2617575"/>
                  <a:pt x="1777330" y="2628808"/>
                </a:cubicBezTo>
                <a:cubicBezTo>
                  <a:pt x="1648643" y="2640041"/>
                  <a:pt x="1435897" y="2620810"/>
                  <a:pt x="1209878" y="2628808"/>
                </a:cubicBezTo>
                <a:cubicBezTo>
                  <a:pt x="983859" y="2636806"/>
                  <a:pt x="747352" y="2557558"/>
                  <a:pt x="438143" y="2628808"/>
                </a:cubicBezTo>
                <a:cubicBezTo>
                  <a:pt x="215044" y="2570737"/>
                  <a:pt x="44443" y="2480700"/>
                  <a:pt x="0" y="2190665"/>
                </a:cubicBezTo>
                <a:cubicBezTo>
                  <a:pt x="-36253" y="2008607"/>
                  <a:pt x="64270" y="1810198"/>
                  <a:pt x="0" y="1571441"/>
                </a:cubicBezTo>
                <a:cubicBezTo>
                  <a:pt x="-64270" y="1332684"/>
                  <a:pt x="71237" y="1267115"/>
                  <a:pt x="0" y="969741"/>
                </a:cubicBezTo>
                <a:cubicBezTo>
                  <a:pt x="-71237" y="672367"/>
                  <a:pt x="2465" y="604425"/>
                  <a:pt x="0" y="438143"/>
                </a:cubicBezTo>
                <a:close/>
              </a:path>
            </a:pathLst>
          </a:custGeom>
          <a:solidFill>
            <a:schemeClr val="bg1"/>
          </a:solidFill>
          <a:ln w="38100">
            <a:no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txBody>
          <a:bodyPr anchor="ctr" anchorCtr="0">
            <a:noAutofit/>
          </a:bodyPr>
          <a:lstStyle>
            <a:lvl1pPr algn="ctr">
              <a:defRPr sz="6000" b="1">
                <a:solidFill>
                  <a:srgbClr val="2A5135"/>
                </a:solidFill>
                <a:latin typeface="+mj-lt"/>
              </a:defRPr>
            </a:lvl1pPr>
          </a:lstStyle>
          <a:p>
            <a:r>
              <a:rPr lang="en-US"/>
              <a:t>Click to edit Master title style</a:t>
            </a:r>
          </a:p>
        </p:txBody>
      </p:sp>
      <p:sp>
        <p:nvSpPr>
          <p:cNvPr id="3" name="Subtitle 2"/>
          <p:cNvSpPr>
            <a:spLocks noGrp="1"/>
          </p:cNvSpPr>
          <p:nvPr>
            <p:ph type="subTitle" idx="1" hasCustomPrompt="1"/>
          </p:nvPr>
        </p:nvSpPr>
        <p:spPr>
          <a:xfrm>
            <a:off x="0" y="4313382"/>
            <a:ext cx="7195127" cy="1655762"/>
          </a:xfrm>
        </p:spPr>
        <p:txBody>
          <a:bodyPr anchor="ctr"/>
          <a:lstStyle>
            <a:lvl1pPr marL="0" indent="0" algn="ctr">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Insert Name</a:t>
            </a:r>
          </a:p>
          <a:p>
            <a:r>
              <a:rPr lang="en-US"/>
              <a:t>Insert Affiliation</a:t>
            </a:r>
          </a:p>
        </p:txBody>
      </p:sp>
      <p:sp>
        <p:nvSpPr>
          <p:cNvPr id="8" name="Picture Placeholder 7">
            <a:extLst>
              <a:ext uri="{FF2B5EF4-FFF2-40B4-BE49-F238E27FC236}">
                <a16:creationId xmlns:a16="http://schemas.microsoft.com/office/drawing/2014/main" id="{28C6CF79-7B44-4052-B994-54ABBDCD1661}"/>
              </a:ext>
            </a:extLst>
          </p:cNvPr>
          <p:cNvSpPr>
            <a:spLocks noGrp="1"/>
          </p:cNvSpPr>
          <p:nvPr>
            <p:ph type="pic" sz="quarter" idx="13" hasCustomPrompt="1"/>
          </p:nvPr>
        </p:nvSpPr>
        <p:spPr>
          <a:xfrm>
            <a:off x="7195127" y="0"/>
            <a:ext cx="4996873" cy="6858000"/>
          </a:xfrm>
        </p:spPr>
        <p:txBody>
          <a:bodyPr/>
          <a:lstStyle>
            <a:lvl1pPr>
              <a:defRPr/>
            </a:lvl1pPr>
          </a:lstStyle>
          <a:p>
            <a:r>
              <a:rPr lang="en-US"/>
              <a:t>Click icon to add </a:t>
            </a:r>
            <a:r>
              <a:rPr lang="en-US" err="1"/>
              <a:t>picure</a:t>
            </a:r>
            <a:endParaRPr lang="en-US"/>
          </a:p>
        </p:txBody>
      </p:sp>
      <p:sp>
        <p:nvSpPr>
          <p:cNvPr id="11" name="Rectangle: Rounded Corners 10">
            <a:extLst>
              <a:ext uri="{FF2B5EF4-FFF2-40B4-BE49-F238E27FC236}">
                <a16:creationId xmlns:a16="http://schemas.microsoft.com/office/drawing/2014/main" id="{4E6BEA82-97F5-4C83-B60B-B93AD0D60886}"/>
              </a:ext>
            </a:extLst>
          </p:cNvPr>
          <p:cNvSpPr/>
          <p:nvPr userDrawn="1"/>
        </p:nvSpPr>
        <p:spPr>
          <a:xfrm>
            <a:off x="301486" y="1280809"/>
            <a:ext cx="6559827" cy="3279913"/>
          </a:xfrm>
          <a:custGeom>
            <a:avLst/>
            <a:gdLst>
              <a:gd name="connsiteX0" fmla="*/ 0 w 6559827"/>
              <a:gd name="connsiteY0" fmla="*/ 546663 h 3279913"/>
              <a:gd name="connsiteX1" fmla="*/ 546663 w 6559827"/>
              <a:gd name="connsiteY1" fmla="*/ 0 h 3279913"/>
              <a:gd name="connsiteX2" fmla="*/ 1202643 w 6559827"/>
              <a:gd name="connsiteY2" fmla="*/ 0 h 3279913"/>
              <a:gd name="connsiteX3" fmla="*/ 1694628 w 6559827"/>
              <a:gd name="connsiteY3" fmla="*/ 0 h 3279913"/>
              <a:gd name="connsiteX4" fmla="*/ 2131948 w 6559827"/>
              <a:gd name="connsiteY4" fmla="*/ 0 h 3279913"/>
              <a:gd name="connsiteX5" fmla="*/ 2733263 w 6559827"/>
              <a:gd name="connsiteY5" fmla="*/ 0 h 3279913"/>
              <a:gd name="connsiteX6" fmla="*/ 3225248 w 6559827"/>
              <a:gd name="connsiteY6" fmla="*/ 0 h 3279913"/>
              <a:gd name="connsiteX7" fmla="*/ 3881229 w 6559827"/>
              <a:gd name="connsiteY7" fmla="*/ 0 h 3279913"/>
              <a:gd name="connsiteX8" fmla="*/ 4318549 w 6559827"/>
              <a:gd name="connsiteY8" fmla="*/ 0 h 3279913"/>
              <a:gd name="connsiteX9" fmla="*/ 4974529 w 6559827"/>
              <a:gd name="connsiteY9" fmla="*/ 0 h 3279913"/>
              <a:gd name="connsiteX10" fmla="*/ 5357184 w 6559827"/>
              <a:gd name="connsiteY10" fmla="*/ 0 h 3279913"/>
              <a:gd name="connsiteX11" fmla="*/ 6013164 w 6559827"/>
              <a:gd name="connsiteY11" fmla="*/ 0 h 3279913"/>
              <a:gd name="connsiteX12" fmla="*/ 6559827 w 6559827"/>
              <a:gd name="connsiteY12" fmla="*/ 546663 h 3279913"/>
              <a:gd name="connsiteX13" fmla="*/ 6559827 w 6559827"/>
              <a:gd name="connsiteY13" fmla="*/ 1027712 h 3279913"/>
              <a:gd name="connsiteX14" fmla="*/ 6559827 w 6559827"/>
              <a:gd name="connsiteY14" fmla="*/ 1618091 h 3279913"/>
              <a:gd name="connsiteX15" fmla="*/ 6559827 w 6559827"/>
              <a:gd name="connsiteY15" fmla="*/ 2121006 h 3279913"/>
              <a:gd name="connsiteX16" fmla="*/ 6559827 w 6559827"/>
              <a:gd name="connsiteY16" fmla="*/ 2733250 h 3279913"/>
              <a:gd name="connsiteX17" fmla="*/ 6013164 w 6559827"/>
              <a:gd name="connsiteY17" fmla="*/ 3279913 h 3279913"/>
              <a:gd name="connsiteX18" fmla="*/ 5411849 w 6559827"/>
              <a:gd name="connsiteY18" fmla="*/ 3279913 h 3279913"/>
              <a:gd name="connsiteX19" fmla="*/ 4974529 w 6559827"/>
              <a:gd name="connsiteY19" fmla="*/ 3279913 h 3279913"/>
              <a:gd name="connsiteX20" fmla="*/ 4318549 w 6559827"/>
              <a:gd name="connsiteY20" fmla="*/ 3279913 h 3279913"/>
              <a:gd name="connsiteX21" fmla="*/ 3771899 w 6559827"/>
              <a:gd name="connsiteY21" fmla="*/ 3279913 h 3279913"/>
              <a:gd name="connsiteX22" fmla="*/ 3334579 w 6559827"/>
              <a:gd name="connsiteY22" fmla="*/ 3279913 h 3279913"/>
              <a:gd name="connsiteX23" fmla="*/ 2787928 w 6559827"/>
              <a:gd name="connsiteY23" fmla="*/ 3279913 h 3279913"/>
              <a:gd name="connsiteX24" fmla="*/ 2405273 w 6559827"/>
              <a:gd name="connsiteY24" fmla="*/ 3279913 h 3279913"/>
              <a:gd name="connsiteX25" fmla="*/ 2022618 w 6559827"/>
              <a:gd name="connsiteY25" fmla="*/ 3279913 h 3279913"/>
              <a:gd name="connsiteX26" fmla="*/ 1475968 w 6559827"/>
              <a:gd name="connsiteY26" fmla="*/ 3279913 h 3279913"/>
              <a:gd name="connsiteX27" fmla="*/ 1038648 w 6559827"/>
              <a:gd name="connsiteY27" fmla="*/ 3279913 h 3279913"/>
              <a:gd name="connsiteX28" fmla="*/ 546663 w 6559827"/>
              <a:gd name="connsiteY28" fmla="*/ 3279913 h 3279913"/>
              <a:gd name="connsiteX29" fmla="*/ 0 w 6559827"/>
              <a:gd name="connsiteY29" fmla="*/ 2733250 h 3279913"/>
              <a:gd name="connsiteX30" fmla="*/ 0 w 6559827"/>
              <a:gd name="connsiteY30" fmla="*/ 2142872 h 3279913"/>
              <a:gd name="connsiteX31" fmla="*/ 0 w 6559827"/>
              <a:gd name="connsiteY31" fmla="*/ 1574359 h 3279913"/>
              <a:gd name="connsiteX32" fmla="*/ 0 w 6559827"/>
              <a:gd name="connsiteY32" fmla="*/ 1071444 h 3279913"/>
              <a:gd name="connsiteX33" fmla="*/ 0 w 6559827"/>
              <a:gd name="connsiteY33" fmla="*/ 546663 h 327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59827" h="3279913" extrusionOk="0">
                <a:moveTo>
                  <a:pt x="0" y="546663"/>
                </a:moveTo>
                <a:cubicBezTo>
                  <a:pt x="-32609" y="224635"/>
                  <a:pt x="200755" y="16512"/>
                  <a:pt x="546663" y="0"/>
                </a:cubicBezTo>
                <a:cubicBezTo>
                  <a:pt x="793546" y="-30226"/>
                  <a:pt x="1064732" y="73920"/>
                  <a:pt x="1202643" y="0"/>
                </a:cubicBezTo>
                <a:cubicBezTo>
                  <a:pt x="1340554" y="-73920"/>
                  <a:pt x="1541960" y="12933"/>
                  <a:pt x="1694628" y="0"/>
                </a:cubicBezTo>
                <a:cubicBezTo>
                  <a:pt x="1847296" y="-12933"/>
                  <a:pt x="1976144" y="47754"/>
                  <a:pt x="2131948" y="0"/>
                </a:cubicBezTo>
                <a:cubicBezTo>
                  <a:pt x="2287752" y="-47754"/>
                  <a:pt x="2459308" y="38380"/>
                  <a:pt x="2733263" y="0"/>
                </a:cubicBezTo>
                <a:cubicBezTo>
                  <a:pt x="3007218" y="-38380"/>
                  <a:pt x="3105466" y="19195"/>
                  <a:pt x="3225248" y="0"/>
                </a:cubicBezTo>
                <a:cubicBezTo>
                  <a:pt x="3345031" y="-19195"/>
                  <a:pt x="3645272" y="18954"/>
                  <a:pt x="3881229" y="0"/>
                </a:cubicBezTo>
                <a:cubicBezTo>
                  <a:pt x="4117186" y="-18954"/>
                  <a:pt x="4118172" y="15292"/>
                  <a:pt x="4318549" y="0"/>
                </a:cubicBezTo>
                <a:cubicBezTo>
                  <a:pt x="4518926" y="-15292"/>
                  <a:pt x="4771267" y="15687"/>
                  <a:pt x="4974529" y="0"/>
                </a:cubicBezTo>
                <a:cubicBezTo>
                  <a:pt x="5177791" y="-15687"/>
                  <a:pt x="5269148" y="26039"/>
                  <a:pt x="5357184" y="0"/>
                </a:cubicBezTo>
                <a:cubicBezTo>
                  <a:pt x="5445221" y="-26039"/>
                  <a:pt x="5706803" y="44536"/>
                  <a:pt x="6013164" y="0"/>
                </a:cubicBezTo>
                <a:cubicBezTo>
                  <a:pt x="6357388" y="62983"/>
                  <a:pt x="6562396" y="271358"/>
                  <a:pt x="6559827" y="546663"/>
                </a:cubicBezTo>
                <a:cubicBezTo>
                  <a:pt x="6571272" y="738108"/>
                  <a:pt x="6532212" y="918647"/>
                  <a:pt x="6559827" y="1027712"/>
                </a:cubicBezTo>
                <a:cubicBezTo>
                  <a:pt x="6587442" y="1136777"/>
                  <a:pt x="6504269" y="1424183"/>
                  <a:pt x="6559827" y="1618091"/>
                </a:cubicBezTo>
                <a:cubicBezTo>
                  <a:pt x="6615385" y="1811999"/>
                  <a:pt x="6553681" y="1890181"/>
                  <a:pt x="6559827" y="2121006"/>
                </a:cubicBezTo>
                <a:cubicBezTo>
                  <a:pt x="6565973" y="2351831"/>
                  <a:pt x="6552372" y="2535000"/>
                  <a:pt x="6559827" y="2733250"/>
                </a:cubicBezTo>
                <a:cubicBezTo>
                  <a:pt x="6535686" y="2985954"/>
                  <a:pt x="6318500" y="3233628"/>
                  <a:pt x="6013164" y="3279913"/>
                </a:cubicBezTo>
                <a:cubicBezTo>
                  <a:pt x="5750502" y="3296943"/>
                  <a:pt x="5543343" y="3215881"/>
                  <a:pt x="5411849" y="3279913"/>
                </a:cubicBezTo>
                <a:cubicBezTo>
                  <a:pt x="5280355" y="3343945"/>
                  <a:pt x="5119000" y="3247549"/>
                  <a:pt x="4974529" y="3279913"/>
                </a:cubicBezTo>
                <a:cubicBezTo>
                  <a:pt x="4830058" y="3312277"/>
                  <a:pt x="4465533" y="3247097"/>
                  <a:pt x="4318549" y="3279913"/>
                </a:cubicBezTo>
                <a:cubicBezTo>
                  <a:pt x="4171565" y="3312729"/>
                  <a:pt x="3964608" y="3215408"/>
                  <a:pt x="3771899" y="3279913"/>
                </a:cubicBezTo>
                <a:cubicBezTo>
                  <a:pt x="3579190" y="3344418"/>
                  <a:pt x="3534639" y="3276309"/>
                  <a:pt x="3334579" y="3279913"/>
                </a:cubicBezTo>
                <a:cubicBezTo>
                  <a:pt x="3134519" y="3283517"/>
                  <a:pt x="3028720" y="3221045"/>
                  <a:pt x="2787928" y="3279913"/>
                </a:cubicBezTo>
                <a:cubicBezTo>
                  <a:pt x="2547136" y="3338781"/>
                  <a:pt x="2486884" y="3261041"/>
                  <a:pt x="2405273" y="3279913"/>
                </a:cubicBezTo>
                <a:cubicBezTo>
                  <a:pt x="2323663" y="3298785"/>
                  <a:pt x="2181272" y="3276328"/>
                  <a:pt x="2022618" y="3279913"/>
                </a:cubicBezTo>
                <a:cubicBezTo>
                  <a:pt x="1863965" y="3283498"/>
                  <a:pt x="1708838" y="3220053"/>
                  <a:pt x="1475968" y="3279913"/>
                </a:cubicBezTo>
                <a:cubicBezTo>
                  <a:pt x="1243098" y="3339773"/>
                  <a:pt x="1145054" y="3243540"/>
                  <a:pt x="1038648" y="3279913"/>
                </a:cubicBezTo>
                <a:cubicBezTo>
                  <a:pt x="932242" y="3316286"/>
                  <a:pt x="737096" y="3272938"/>
                  <a:pt x="546663" y="3279913"/>
                </a:cubicBezTo>
                <a:cubicBezTo>
                  <a:pt x="317665" y="3263919"/>
                  <a:pt x="13919" y="3046631"/>
                  <a:pt x="0" y="2733250"/>
                </a:cubicBezTo>
                <a:cubicBezTo>
                  <a:pt x="-3539" y="2605443"/>
                  <a:pt x="61607" y="2407822"/>
                  <a:pt x="0" y="2142872"/>
                </a:cubicBezTo>
                <a:cubicBezTo>
                  <a:pt x="-61607" y="1877922"/>
                  <a:pt x="51755" y="1765057"/>
                  <a:pt x="0" y="1574359"/>
                </a:cubicBezTo>
                <a:cubicBezTo>
                  <a:pt x="-51755" y="1383661"/>
                  <a:pt x="46579" y="1243535"/>
                  <a:pt x="0" y="1071444"/>
                </a:cubicBezTo>
                <a:cubicBezTo>
                  <a:pt x="-46579" y="899354"/>
                  <a:pt x="10200" y="782410"/>
                  <a:pt x="0" y="546663"/>
                </a:cubicBezTo>
                <a:close/>
              </a:path>
            </a:pathLst>
          </a:custGeom>
          <a:noFill/>
          <a:ln w="38100" cmpd="sng">
            <a:solidFill>
              <a:schemeClr val="tx2"/>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77D857B2-3C45-CC1D-1489-B6C6D2326C5D}"/>
              </a:ext>
            </a:extLst>
          </p:cNvPr>
          <p:cNvSpPr>
            <a:spLocks noGrp="1"/>
          </p:cNvSpPr>
          <p:nvPr>
            <p:ph type="dt" sz="half" idx="14"/>
          </p:nvPr>
        </p:nvSpPr>
        <p:spPr/>
        <p:txBody>
          <a:bodyPr/>
          <a:lstStyle/>
          <a:p>
            <a:fld id="{1AD6DFF7-A9C7-44CD-AF1C-20145D16A5CE}" type="datetime1">
              <a:rPr lang="en-US" smtClean="0"/>
              <a:t>6/14/2023</a:t>
            </a:fld>
            <a:endParaRPr lang="en-US"/>
          </a:p>
        </p:txBody>
      </p:sp>
      <p:sp>
        <p:nvSpPr>
          <p:cNvPr id="9" name="Slide Number Placeholder 8">
            <a:extLst>
              <a:ext uri="{FF2B5EF4-FFF2-40B4-BE49-F238E27FC236}">
                <a16:creationId xmlns:a16="http://schemas.microsoft.com/office/drawing/2014/main" id="{102D1B26-260E-BA64-4A40-210B588F56D0}"/>
              </a:ext>
            </a:extLst>
          </p:cNvPr>
          <p:cNvSpPr>
            <a:spLocks noGrp="1"/>
          </p:cNvSpPr>
          <p:nvPr>
            <p:ph type="sldNum" sz="quarter" idx="15"/>
          </p:nvPr>
        </p:nvSpPr>
        <p:spPr>
          <a:xfrm>
            <a:off x="6019060" y="6378573"/>
            <a:ext cx="6090082" cy="365125"/>
          </a:xfrm>
        </p:spPr>
        <p:txBody>
          <a:bodyPr/>
          <a:lstStyle/>
          <a:p>
            <a:r>
              <a:rPr lang="en-US"/>
              <a:t>aa</a:t>
            </a:r>
          </a:p>
        </p:txBody>
      </p:sp>
      <p:sp>
        <p:nvSpPr>
          <p:cNvPr id="4" name="TextBox 3">
            <a:extLst>
              <a:ext uri="{FF2B5EF4-FFF2-40B4-BE49-F238E27FC236}">
                <a16:creationId xmlns:a16="http://schemas.microsoft.com/office/drawing/2014/main" id="{CB0992BD-90C6-3A84-C9F9-86C30B27632C}"/>
              </a:ext>
            </a:extLst>
          </p:cNvPr>
          <p:cNvSpPr txBox="1"/>
          <p:nvPr userDrawn="1"/>
        </p:nvSpPr>
        <p:spPr>
          <a:xfrm>
            <a:off x="5634990" y="2931795"/>
            <a:ext cx="914400" cy="9144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927491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FE5A54-809B-4D1B-9F5C-7A30696776B0}" type="datetime1">
              <a:rPr lang="en-US" smtClean="0"/>
              <a:t>6/14/2023</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7FD885C-715E-425F-9C18-EB0EE69B2D8D}" type="slidenum">
              <a:rPr lang="en-US" smtClean="0"/>
              <a:t>‹#›</a:t>
            </a:fld>
            <a:endParaRPr lang="en-US"/>
          </a:p>
        </p:txBody>
      </p:sp>
    </p:spTree>
    <p:extLst>
      <p:ext uri="{BB962C8B-B14F-4D97-AF65-F5344CB8AC3E}">
        <p14:creationId xmlns:p14="http://schemas.microsoft.com/office/powerpoint/2010/main" val="3703167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8E4330-C231-4405-A8AC-04E5D409C186}" type="datetime1">
              <a:rPr lang="en-US" smtClean="0"/>
              <a:t>6/14/2023</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7FD885C-715E-425F-9C18-EB0EE69B2D8D}" type="slidenum">
              <a:rPr lang="en-US" smtClean="0"/>
              <a:t>‹#›</a:t>
            </a:fld>
            <a:endParaRPr lang="en-US"/>
          </a:p>
        </p:txBody>
      </p:sp>
    </p:spTree>
    <p:extLst>
      <p:ext uri="{BB962C8B-B14F-4D97-AF65-F5344CB8AC3E}">
        <p14:creationId xmlns:p14="http://schemas.microsoft.com/office/powerpoint/2010/main" val="4135407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a:xfrm>
            <a:off x="247073" y="109249"/>
            <a:ext cx="10515600" cy="592715"/>
          </a:xfrm>
          <a:prstGeom prst="rect">
            <a:avLst/>
          </a:prstGeom>
        </p:spPr>
        <p:txBody>
          <a:bodyPr/>
          <a:lstStyle>
            <a:lvl1pPr>
              <a:defRPr b="1">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73A68E59-16AA-4070-88A0-9861E826F840}" type="datetime1">
              <a:rPr lang="en-US" smtClean="0"/>
              <a:t>6/14/2023</a:t>
            </a:fld>
            <a:endParaRPr lang="en-US"/>
          </a:p>
        </p:txBody>
      </p:sp>
      <p:sp>
        <p:nvSpPr>
          <p:cNvPr id="4" name="Footer Placeholder 3"/>
          <p:cNvSpPr>
            <a:spLocks noGrp="1"/>
          </p:cNvSpPr>
          <p:nvPr>
            <p:ph type="ftr" sz="quarter" idx="11"/>
          </p:nvPr>
        </p:nvSpPr>
        <p:spPr>
          <a:xfrm>
            <a:off x="4038600" y="6356354"/>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7FD885C-715E-425F-9C18-EB0EE69B2D8D}" type="slidenum">
              <a:rPr lang="en-US" smtClean="0"/>
              <a:t>‹#›</a:t>
            </a:fld>
            <a:endParaRPr lang="en-US"/>
          </a:p>
        </p:txBody>
      </p:sp>
      <p:graphicFrame>
        <p:nvGraphicFramePr>
          <p:cNvPr id="6" name="TPChart" hidden="1"/>
          <p:cNvGraphicFramePr/>
          <p:nvPr userDrawn="1">
            <p:extLst>
              <p:ext uri="{D42A27DB-BD31-4B8C-83A1-F6EECF244321}">
                <p14:modId xmlns:p14="http://schemas.microsoft.com/office/powerpoint/2010/main" val="818475248"/>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1311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7EA7D28-7C08-444E-8B12-E52D0C5F87EA}" type="datetime1">
              <a:rPr lang="en-US" smtClean="0"/>
              <a:t>6/14/2023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51BDBE-4CAB-4578-825A-6B05DF93F106}" type="slidenum">
              <a:rPr lang="en-US" smtClean="0"/>
              <a:pPr>
                <a:defRPr/>
              </a:pPr>
              <a:t>‹#›</a:t>
            </a:fld>
            <a:endParaRPr lang="en-US" dirty="0"/>
          </a:p>
        </p:txBody>
      </p:sp>
    </p:spTree>
    <p:extLst>
      <p:ext uri="{BB962C8B-B14F-4D97-AF65-F5344CB8AC3E}">
        <p14:creationId xmlns:p14="http://schemas.microsoft.com/office/powerpoint/2010/main" val="89054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AD3711-8159-468B-9B23-0F5CA016CC21}" type="datetime1">
              <a:rPr lang="en-US" smtClean="0"/>
              <a:t>6/14/2023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9C81CF-2AE9-4464-913B-026C153A29ED}" type="slidenum">
              <a:rPr lang="en-US" smtClean="0"/>
              <a:pPr>
                <a:defRPr/>
              </a:pPr>
              <a:t>‹#›</a:t>
            </a:fld>
            <a:endParaRPr lang="en-US" dirty="0"/>
          </a:p>
        </p:txBody>
      </p:sp>
      <p:pic>
        <p:nvPicPr>
          <p:cNvPr id="7" name="Picture 9" descr="header_llp.png"/>
          <p:cNvPicPr>
            <a:picLocks noChangeAspect="1"/>
          </p:cNvPicPr>
          <p:nvPr/>
        </p:nvPicPr>
        <p:blipFill>
          <a:blip r:embed="rId2" cstate="print"/>
          <a:srcRect/>
          <a:stretch>
            <a:fillRect/>
          </a:stretch>
        </p:blipFill>
        <p:spPr bwMode="auto">
          <a:xfrm>
            <a:off x="0" y="-17463"/>
            <a:ext cx="12192000" cy="2297113"/>
          </a:xfrm>
          <a:prstGeom prst="rect">
            <a:avLst/>
          </a:prstGeom>
          <a:noFill/>
          <a:ln w="9525">
            <a:noFill/>
            <a:miter lim="800000"/>
            <a:headEnd/>
            <a:tailEnd/>
          </a:ln>
        </p:spPr>
      </p:pic>
      <p:pic>
        <p:nvPicPr>
          <p:cNvPr id="8" name="Picture 10" descr="LongleafRevised2Concep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93618" y="152401"/>
            <a:ext cx="3388783" cy="1317625"/>
          </a:xfrm>
          <a:prstGeom prst="rect">
            <a:avLst/>
          </a:prstGeom>
          <a:noFill/>
          <a:ln w="9525">
            <a:noFill/>
            <a:miter lim="800000"/>
            <a:headEnd/>
            <a:tailEnd/>
          </a:ln>
        </p:spPr>
      </p:pic>
      <p:pic>
        <p:nvPicPr>
          <p:cNvPr id="9" name="Picture 9" descr="header_llp.png"/>
          <p:cNvPicPr>
            <a:picLocks noChangeAspect="1"/>
          </p:cNvPicPr>
          <p:nvPr userDrawn="1"/>
        </p:nvPicPr>
        <p:blipFill>
          <a:blip r:embed="rId2" cstate="print"/>
          <a:srcRect/>
          <a:stretch>
            <a:fillRect/>
          </a:stretch>
        </p:blipFill>
        <p:spPr bwMode="auto">
          <a:xfrm>
            <a:off x="0" y="-17463"/>
            <a:ext cx="12192000" cy="2297113"/>
          </a:xfrm>
          <a:prstGeom prst="rect">
            <a:avLst/>
          </a:prstGeom>
          <a:noFill/>
          <a:ln w="9525">
            <a:noFill/>
            <a:miter lim="800000"/>
            <a:headEnd/>
            <a:tailEnd/>
          </a:ln>
        </p:spPr>
      </p:pic>
      <p:pic>
        <p:nvPicPr>
          <p:cNvPr id="10" name="Picture 10" descr="LongleafRevised2Concept.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93618" y="152401"/>
            <a:ext cx="3388783" cy="1317625"/>
          </a:xfrm>
          <a:prstGeom prst="rect">
            <a:avLst/>
          </a:prstGeom>
          <a:noFill/>
          <a:ln w="9525">
            <a:noFill/>
            <a:miter lim="800000"/>
            <a:headEnd/>
            <a:tailEnd/>
          </a:ln>
        </p:spPr>
      </p:pic>
    </p:spTree>
    <p:extLst>
      <p:ext uri="{BB962C8B-B14F-4D97-AF65-F5344CB8AC3E}">
        <p14:creationId xmlns:p14="http://schemas.microsoft.com/office/powerpoint/2010/main" val="319682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26DA28C-8D3A-4104-9BFE-670747F27B5B}" type="datetime1">
              <a:rPr lang="en-US" smtClean="0"/>
              <a:t>6/14/2023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FF1CAC-1C2F-4260-8B04-67037C836D3A}" type="slidenum">
              <a:rPr lang="en-US" smtClean="0"/>
              <a:pPr>
                <a:defRPr/>
              </a:pPr>
              <a:t>‹#›</a:t>
            </a:fld>
            <a:endParaRPr lang="en-US" dirty="0"/>
          </a:p>
        </p:txBody>
      </p:sp>
    </p:spTree>
    <p:extLst>
      <p:ext uri="{BB962C8B-B14F-4D97-AF65-F5344CB8AC3E}">
        <p14:creationId xmlns:p14="http://schemas.microsoft.com/office/powerpoint/2010/main" val="177095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623FEA90-44ED-4F6B-8513-BF266867E86C}" type="datetime1">
              <a:rPr lang="en-US" smtClean="0"/>
              <a:t>6/14/2023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26E9056-C72B-45D2-B02D-BB32B350DF2F}" type="slidenum">
              <a:rPr lang="en-US" smtClean="0"/>
              <a:pPr>
                <a:defRPr/>
              </a:pPr>
              <a:t>‹#›</a:t>
            </a:fld>
            <a:endParaRPr lang="en-US" dirty="0"/>
          </a:p>
        </p:txBody>
      </p:sp>
    </p:spTree>
    <p:extLst>
      <p:ext uri="{BB962C8B-B14F-4D97-AF65-F5344CB8AC3E}">
        <p14:creationId xmlns:p14="http://schemas.microsoft.com/office/powerpoint/2010/main" val="159179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78331333-A766-4586-B0C6-212790B91A2C}" type="datetime1">
              <a:rPr lang="en-US" smtClean="0"/>
              <a:t>6/14/2023</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289757D-3EEE-4794-AC7F-73A37A8B9452}" type="slidenum">
              <a:rPr lang="en-US" smtClean="0"/>
              <a:pPr>
                <a:defRPr/>
              </a:pPr>
              <a:t>‹#›</a:t>
            </a:fld>
            <a:endParaRPr lang="en-US" dirty="0"/>
          </a:p>
        </p:txBody>
      </p:sp>
    </p:spTree>
    <p:extLst>
      <p:ext uri="{BB962C8B-B14F-4D97-AF65-F5344CB8AC3E}">
        <p14:creationId xmlns:p14="http://schemas.microsoft.com/office/powerpoint/2010/main" val="1701414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E0E400F4-D38D-44AA-8848-AEAF1149B4A9}" type="datetime1">
              <a:rPr lang="en-US" smtClean="0"/>
              <a:t>6/14/2023</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60D0918-00EB-4FB5-B5EA-C15D282309F1}" type="slidenum">
              <a:rPr lang="en-US" smtClean="0"/>
              <a:pPr>
                <a:defRPr/>
              </a:pPr>
              <a:t>‹#›</a:t>
            </a:fld>
            <a:endParaRPr lang="en-US" dirty="0"/>
          </a:p>
        </p:txBody>
      </p:sp>
    </p:spTree>
    <p:extLst>
      <p:ext uri="{BB962C8B-B14F-4D97-AF65-F5344CB8AC3E}">
        <p14:creationId xmlns:p14="http://schemas.microsoft.com/office/powerpoint/2010/main" val="893968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D627CA65-EDCA-4BD3-8DC7-C174CC804185}" type="datetime1">
              <a:rPr lang="en-US" smtClean="0"/>
              <a:t>6/14/2023</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03F46ED-0430-4064-AE14-4576053DBA32}" type="slidenum">
              <a:rPr lang="en-US" smtClean="0"/>
              <a:pPr>
                <a:defRPr/>
              </a:pPr>
              <a:t>‹#›</a:t>
            </a:fld>
            <a:endParaRPr lang="en-US" dirty="0"/>
          </a:p>
        </p:txBody>
      </p:sp>
    </p:spTree>
    <p:extLst>
      <p:ext uri="{BB962C8B-B14F-4D97-AF65-F5344CB8AC3E}">
        <p14:creationId xmlns:p14="http://schemas.microsoft.com/office/powerpoint/2010/main" val="1427982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0418" y="125333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234978B9-BD39-AD08-A2B2-C616D5B27C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6">
            <a:extLst>
              <a:ext uri="{FF2B5EF4-FFF2-40B4-BE49-F238E27FC236}">
                <a16:creationId xmlns:a16="http://schemas.microsoft.com/office/drawing/2014/main" id="{27F98B29-A08A-2693-717A-CFAB4B335729}"/>
              </a:ext>
            </a:extLst>
          </p:cNvPr>
          <p:cNvSpPr>
            <a:spLocks noGrp="1"/>
          </p:cNvSpPr>
          <p:nvPr>
            <p:ph type="dt" sz="half" idx="10"/>
          </p:nvPr>
        </p:nvSpPr>
        <p:spPr/>
        <p:txBody>
          <a:bodyPr/>
          <a:lstStyle/>
          <a:p>
            <a:fld id="{0ED70281-D051-4A06-9B42-BA5DC0BCEAAA}" type="datetime1">
              <a:rPr lang="en-US" smtClean="0"/>
              <a:t>6/14/2023</a:t>
            </a:fld>
            <a:endParaRPr lang="en-US"/>
          </a:p>
        </p:txBody>
      </p:sp>
      <p:sp>
        <p:nvSpPr>
          <p:cNvPr id="8" name="Slide Number Placeholder 7">
            <a:extLst>
              <a:ext uri="{FF2B5EF4-FFF2-40B4-BE49-F238E27FC236}">
                <a16:creationId xmlns:a16="http://schemas.microsoft.com/office/drawing/2014/main" id="{5EFE43D0-2B84-2EA2-D3D9-A6060D137A39}"/>
              </a:ext>
            </a:extLst>
          </p:cNvPr>
          <p:cNvSpPr>
            <a:spLocks noGrp="1"/>
          </p:cNvSpPr>
          <p:nvPr>
            <p:ph type="sldNum" sz="quarter" idx="11"/>
          </p:nvPr>
        </p:nvSpPr>
        <p:spPr/>
        <p:txBody>
          <a:bodyPr/>
          <a:lstStyle/>
          <a:p>
            <a:fld id="{77FD885C-715E-425F-9C18-EB0EE69B2D8D}" type="slidenum">
              <a:rPr lang="en-US" smtClean="0"/>
              <a:t>‹#›</a:t>
            </a:fld>
            <a:endParaRPr lang="en-US"/>
          </a:p>
        </p:txBody>
      </p:sp>
    </p:spTree>
    <p:extLst>
      <p:ext uri="{BB962C8B-B14F-4D97-AF65-F5344CB8AC3E}">
        <p14:creationId xmlns:p14="http://schemas.microsoft.com/office/powerpoint/2010/main" val="170064494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67511F65-E857-4F86-8FCB-DF42E2AD616B}" type="datetime1">
              <a:rPr lang="en-US" smtClean="0"/>
              <a:t>6/14/2023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281F4A2-D454-4CD3-9169-70E15FA5F6F7}" type="slidenum">
              <a:rPr lang="en-US" smtClean="0"/>
              <a:pPr>
                <a:defRPr/>
              </a:pPr>
              <a:t>‹#›</a:t>
            </a:fld>
            <a:endParaRPr lang="en-US" dirty="0"/>
          </a:p>
        </p:txBody>
      </p:sp>
    </p:spTree>
    <p:extLst>
      <p:ext uri="{BB962C8B-B14F-4D97-AF65-F5344CB8AC3E}">
        <p14:creationId xmlns:p14="http://schemas.microsoft.com/office/powerpoint/2010/main" val="1060671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64FD7309-60E9-4CAB-AD25-9D9DC9B3A34D}" type="datetime1">
              <a:rPr lang="en-US" smtClean="0"/>
              <a:t>6/14/2023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92C093C-E96F-49D1-8FD1-67FEB29A4437}" type="slidenum">
              <a:rPr lang="en-US" smtClean="0"/>
              <a:pPr>
                <a:defRPr/>
              </a:pPr>
              <a:t>‹#›</a:t>
            </a:fld>
            <a:endParaRPr lang="en-US" dirty="0"/>
          </a:p>
        </p:txBody>
      </p:sp>
    </p:spTree>
    <p:extLst>
      <p:ext uri="{BB962C8B-B14F-4D97-AF65-F5344CB8AC3E}">
        <p14:creationId xmlns:p14="http://schemas.microsoft.com/office/powerpoint/2010/main" val="422187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F3FF1C-ECAF-4027-B110-49245ACD1CC9}" type="datetime1">
              <a:rPr lang="en-US" smtClean="0"/>
              <a:t>6/14/2023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FA5E6F-581E-4483-9271-D40670911D82}" type="slidenum">
              <a:rPr lang="en-US" smtClean="0"/>
              <a:pPr>
                <a:defRPr/>
              </a:pPr>
              <a:t>‹#›</a:t>
            </a:fld>
            <a:endParaRPr lang="en-US" dirty="0"/>
          </a:p>
        </p:txBody>
      </p:sp>
    </p:spTree>
    <p:extLst>
      <p:ext uri="{BB962C8B-B14F-4D97-AF65-F5344CB8AC3E}">
        <p14:creationId xmlns:p14="http://schemas.microsoft.com/office/powerpoint/2010/main" val="888401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EA724B-0C15-45DB-820B-90E413EE7BCC}" type="datetime1">
              <a:rPr lang="en-US" smtClean="0"/>
              <a:t>6/14/2023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5CC409-2CA8-47D4-A528-990DCCFEE5AE}" type="slidenum">
              <a:rPr lang="en-US" smtClean="0"/>
              <a:pPr>
                <a:defRPr/>
              </a:pPr>
              <a:t>‹#›</a:t>
            </a:fld>
            <a:endParaRPr lang="en-US" dirty="0"/>
          </a:p>
        </p:txBody>
      </p:sp>
    </p:spTree>
    <p:extLst>
      <p:ext uri="{BB962C8B-B14F-4D97-AF65-F5344CB8AC3E}">
        <p14:creationId xmlns:p14="http://schemas.microsoft.com/office/powerpoint/2010/main" val="1540787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B182C-6483-911C-CDB5-98CE236021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79A99A-1416-F201-F81B-2B20DCC7C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95091D-61FD-4CF0-BD03-27CFA8F368C5}"/>
              </a:ext>
            </a:extLst>
          </p:cNvPr>
          <p:cNvSpPr>
            <a:spLocks noGrp="1"/>
          </p:cNvSpPr>
          <p:nvPr>
            <p:ph type="dt" sz="half" idx="10"/>
          </p:nvPr>
        </p:nvSpPr>
        <p:spPr/>
        <p:txBody>
          <a:bodyPr/>
          <a:lstStyle/>
          <a:p>
            <a:fld id="{48282FDC-9CD7-490D-A087-6D3DFDA584B7}" type="datetime1">
              <a:rPr lang="en-US" smtClean="0"/>
              <a:t>6/14/2023</a:t>
            </a:fld>
            <a:endParaRPr lang="en-US"/>
          </a:p>
        </p:txBody>
      </p:sp>
      <p:sp>
        <p:nvSpPr>
          <p:cNvPr id="5" name="Footer Placeholder 4">
            <a:extLst>
              <a:ext uri="{FF2B5EF4-FFF2-40B4-BE49-F238E27FC236}">
                <a16:creationId xmlns:a16="http://schemas.microsoft.com/office/drawing/2014/main" id="{2645D542-5C3F-7B90-CF1C-F1DA5BCB7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3FA2C-5A5C-7EE4-2107-4B8E25ADBE2A}"/>
              </a:ext>
            </a:extLst>
          </p:cNvPr>
          <p:cNvSpPr>
            <a:spLocks noGrp="1"/>
          </p:cNvSpPr>
          <p:nvPr>
            <p:ph type="sldNum" sz="quarter" idx="12"/>
          </p:nvPr>
        </p:nvSpPr>
        <p:spPr/>
        <p:txBody>
          <a:bodyPr/>
          <a:lstStyle/>
          <a:p>
            <a:fld id="{3F3AFD32-87A3-4DE5-B6DB-69343E8B615B}" type="slidenum">
              <a:rPr lang="en-US" smtClean="0"/>
              <a:t>‹#›</a:t>
            </a:fld>
            <a:endParaRPr lang="en-US"/>
          </a:p>
        </p:txBody>
      </p:sp>
    </p:spTree>
    <p:extLst>
      <p:ext uri="{BB962C8B-B14F-4D97-AF65-F5344CB8AC3E}">
        <p14:creationId xmlns:p14="http://schemas.microsoft.com/office/powerpoint/2010/main" val="2119840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F597-B641-E1B0-583C-5F3A4FE29A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6DA373-9AB4-AEFE-BBE2-82EEC377C2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9BE9D-B255-9462-FEF4-0BBD62F4182A}"/>
              </a:ext>
            </a:extLst>
          </p:cNvPr>
          <p:cNvSpPr>
            <a:spLocks noGrp="1"/>
          </p:cNvSpPr>
          <p:nvPr>
            <p:ph type="dt" sz="half" idx="10"/>
          </p:nvPr>
        </p:nvSpPr>
        <p:spPr/>
        <p:txBody>
          <a:bodyPr/>
          <a:lstStyle/>
          <a:p>
            <a:fld id="{8D0464D9-053B-4E88-826C-42C8B2BE824C}" type="datetime1">
              <a:rPr lang="en-US" smtClean="0"/>
              <a:t>6/14/2023</a:t>
            </a:fld>
            <a:endParaRPr lang="en-US"/>
          </a:p>
        </p:txBody>
      </p:sp>
      <p:sp>
        <p:nvSpPr>
          <p:cNvPr id="5" name="Footer Placeholder 4">
            <a:extLst>
              <a:ext uri="{FF2B5EF4-FFF2-40B4-BE49-F238E27FC236}">
                <a16:creationId xmlns:a16="http://schemas.microsoft.com/office/drawing/2014/main" id="{770D415B-BBC7-CCCC-D153-F0B027F05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13B1D-4329-7368-854D-1FDBE52B8AB0}"/>
              </a:ext>
            </a:extLst>
          </p:cNvPr>
          <p:cNvSpPr>
            <a:spLocks noGrp="1"/>
          </p:cNvSpPr>
          <p:nvPr>
            <p:ph type="sldNum" sz="quarter" idx="12"/>
          </p:nvPr>
        </p:nvSpPr>
        <p:spPr/>
        <p:txBody>
          <a:bodyPr/>
          <a:lstStyle/>
          <a:p>
            <a:fld id="{3F3AFD32-87A3-4DE5-B6DB-69343E8B615B}" type="slidenum">
              <a:rPr lang="en-US" smtClean="0"/>
              <a:t>‹#›</a:t>
            </a:fld>
            <a:endParaRPr lang="en-US"/>
          </a:p>
        </p:txBody>
      </p:sp>
    </p:spTree>
    <p:extLst>
      <p:ext uri="{BB962C8B-B14F-4D97-AF65-F5344CB8AC3E}">
        <p14:creationId xmlns:p14="http://schemas.microsoft.com/office/powerpoint/2010/main" val="845004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3DB2-FD15-90F6-F8F0-62CAAA3F794D}"/>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2FFDF2-12A7-1FB2-D292-D418B54A790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7395D0-79AF-07EB-6426-928602DC6C9A}"/>
              </a:ext>
            </a:extLst>
          </p:cNvPr>
          <p:cNvSpPr>
            <a:spLocks noGrp="1"/>
          </p:cNvSpPr>
          <p:nvPr>
            <p:ph type="dt" sz="half" idx="10"/>
          </p:nvPr>
        </p:nvSpPr>
        <p:spPr/>
        <p:txBody>
          <a:bodyPr/>
          <a:lstStyle/>
          <a:p>
            <a:fld id="{59C355D0-BAF3-4025-80E3-B14D94C4BF1F}" type="datetime1">
              <a:rPr lang="en-US" smtClean="0"/>
              <a:t>6/14/2023</a:t>
            </a:fld>
            <a:endParaRPr lang="en-US"/>
          </a:p>
        </p:txBody>
      </p:sp>
      <p:sp>
        <p:nvSpPr>
          <p:cNvPr id="5" name="Footer Placeholder 4">
            <a:extLst>
              <a:ext uri="{FF2B5EF4-FFF2-40B4-BE49-F238E27FC236}">
                <a16:creationId xmlns:a16="http://schemas.microsoft.com/office/drawing/2014/main" id="{CDF55624-E407-C753-B0CC-C4C7B9C82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8A46E-F571-80F3-13BB-52F117D4B183}"/>
              </a:ext>
            </a:extLst>
          </p:cNvPr>
          <p:cNvSpPr>
            <a:spLocks noGrp="1"/>
          </p:cNvSpPr>
          <p:nvPr>
            <p:ph type="sldNum" sz="quarter" idx="12"/>
          </p:nvPr>
        </p:nvSpPr>
        <p:spPr/>
        <p:txBody>
          <a:bodyPr/>
          <a:lstStyle/>
          <a:p>
            <a:fld id="{3F3AFD32-87A3-4DE5-B6DB-69343E8B615B}" type="slidenum">
              <a:rPr lang="en-US" smtClean="0"/>
              <a:t>‹#›</a:t>
            </a:fld>
            <a:endParaRPr lang="en-US"/>
          </a:p>
        </p:txBody>
      </p:sp>
    </p:spTree>
    <p:extLst>
      <p:ext uri="{BB962C8B-B14F-4D97-AF65-F5344CB8AC3E}">
        <p14:creationId xmlns:p14="http://schemas.microsoft.com/office/powerpoint/2010/main" val="1596586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400D1-1973-3ACA-414D-1ED450182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6C233-757D-D80B-974E-F10323707C4C}"/>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C5DE0A-6859-05EE-390E-71417209F234}"/>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665EDF-20A5-FC64-8ACE-44E69AFE9962}"/>
              </a:ext>
            </a:extLst>
          </p:cNvPr>
          <p:cNvSpPr>
            <a:spLocks noGrp="1"/>
          </p:cNvSpPr>
          <p:nvPr>
            <p:ph type="dt" sz="half" idx="10"/>
          </p:nvPr>
        </p:nvSpPr>
        <p:spPr/>
        <p:txBody>
          <a:bodyPr/>
          <a:lstStyle/>
          <a:p>
            <a:fld id="{1918B4CC-8751-486F-BE64-867CEB8976F1}" type="datetime1">
              <a:rPr lang="en-US" smtClean="0"/>
              <a:t>6/14/2023</a:t>
            </a:fld>
            <a:endParaRPr lang="en-US"/>
          </a:p>
        </p:txBody>
      </p:sp>
      <p:sp>
        <p:nvSpPr>
          <p:cNvPr id="6" name="Footer Placeholder 5">
            <a:extLst>
              <a:ext uri="{FF2B5EF4-FFF2-40B4-BE49-F238E27FC236}">
                <a16:creationId xmlns:a16="http://schemas.microsoft.com/office/drawing/2014/main" id="{0582D9BE-F7A8-198B-D342-AE656E104F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027FE7-76A3-751E-760C-B7C12F472D7A}"/>
              </a:ext>
            </a:extLst>
          </p:cNvPr>
          <p:cNvSpPr>
            <a:spLocks noGrp="1"/>
          </p:cNvSpPr>
          <p:nvPr>
            <p:ph type="sldNum" sz="quarter" idx="12"/>
          </p:nvPr>
        </p:nvSpPr>
        <p:spPr/>
        <p:txBody>
          <a:bodyPr/>
          <a:lstStyle/>
          <a:p>
            <a:fld id="{3F3AFD32-87A3-4DE5-B6DB-69343E8B615B}" type="slidenum">
              <a:rPr lang="en-US" smtClean="0"/>
              <a:t>‹#›</a:t>
            </a:fld>
            <a:endParaRPr lang="en-US"/>
          </a:p>
        </p:txBody>
      </p:sp>
    </p:spTree>
    <p:extLst>
      <p:ext uri="{BB962C8B-B14F-4D97-AF65-F5344CB8AC3E}">
        <p14:creationId xmlns:p14="http://schemas.microsoft.com/office/powerpoint/2010/main" val="2612041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E3AD-949A-8B50-DC0E-62A20BF907F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3F9D76-7C24-A83D-C204-81F796DC0D6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79F754-25F2-6FBB-C357-0D433A543F9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0A8762-3390-8682-0E8A-DC10641517D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130AF3-C7F5-14DA-8A71-61A0C34802E9}"/>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CA41E3-B06F-BC0D-22F2-97408601A828}"/>
              </a:ext>
            </a:extLst>
          </p:cNvPr>
          <p:cNvSpPr>
            <a:spLocks noGrp="1"/>
          </p:cNvSpPr>
          <p:nvPr>
            <p:ph type="dt" sz="half" idx="10"/>
          </p:nvPr>
        </p:nvSpPr>
        <p:spPr/>
        <p:txBody>
          <a:bodyPr/>
          <a:lstStyle/>
          <a:p>
            <a:fld id="{39A23BE9-067A-4173-94F1-AC04CEF4409D}" type="datetime1">
              <a:rPr lang="en-US" smtClean="0"/>
              <a:t>6/14/2023</a:t>
            </a:fld>
            <a:endParaRPr lang="en-US"/>
          </a:p>
        </p:txBody>
      </p:sp>
      <p:sp>
        <p:nvSpPr>
          <p:cNvPr id="8" name="Footer Placeholder 7">
            <a:extLst>
              <a:ext uri="{FF2B5EF4-FFF2-40B4-BE49-F238E27FC236}">
                <a16:creationId xmlns:a16="http://schemas.microsoft.com/office/drawing/2014/main" id="{7B480A1C-DFAE-BB5E-85E5-54AADE85D5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1BFF72-DFF4-44E3-3000-83D8EAE2505D}"/>
              </a:ext>
            </a:extLst>
          </p:cNvPr>
          <p:cNvSpPr>
            <a:spLocks noGrp="1"/>
          </p:cNvSpPr>
          <p:nvPr>
            <p:ph type="sldNum" sz="quarter" idx="12"/>
          </p:nvPr>
        </p:nvSpPr>
        <p:spPr/>
        <p:txBody>
          <a:bodyPr/>
          <a:lstStyle/>
          <a:p>
            <a:fld id="{3F3AFD32-87A3-4DE5-B6DB-69343E8B615B}" type="slidenum">
              <a:rPr lang="en-US" smtClean="0"/>
              <a:t>‹#›</a:t>
            </a:fld>
            <a:endParaRPr lang="en-US"/>
          </a:p>
        </p:txBody>
      </p:sp>
    </p:spTree>
    <p:extLst>
      <p:ext uri="{BB962C8B-B14F-4D97-AF65-F5344CB8AC3E}">
        <p14:creationId xmlns:p14="http://schemas.microsoft.com/office/powerpoint/2010/main" val="3949917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890EC-B418-08D6-3732-FC058B181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51C2CE-B147-CA79-FB04-D9DBE1F5F457}"/>
              </a:ext>
            </a:extLst>
          </p:cNvPr>
          <p:cNvSpPr>
            <a:spLocks noGrp="1"/>
          </p:cNvSpPr>
          <p:nvPr>
            <p:ph type="dt" sz="half" idx="10"/>
          </p:nvPr>
        </p:nvSpPr>
        <p:spPr/>
        <p:txBody>
          <a:bodyPr/>
          <a:lstStyle/>
          <a:p>
            <a:fld id="{D0E340A1-477A-41E4-9DD8-AE209DD5CD7E}" type="datetime1">
              <a:rPr lang="en-US" smtClean="0"/>
              <a:t>6/14/2023</a:t>
            </a:fld>
            <a:endParaRPr lang="en-US"/>
          </a:p>
        </p:txBody>
      </p:sp>
      <p:sp>
        <p:nvSpPr>
          <p:cNvPr id="4" name="Footer Placeholder 3">
            <a:extLst>
              <a:ext uri="{FF2B5EF4-FFF2-40B4-BE49-F238E27FC236}">
                <a16:creationId xmlns:a16="http://schemas.microsoft.com/office/drawing/2014/main" id="{D3E47997-1829-2C00-572D-EDBB2EA983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73909-CD18-FDD6-72A1-EC9A231FAD21}"/>
              </a:ext>
            </a:extLst>
          </p:cNvPr>
          <p:cNvSpPr>
            <a:spLocks noGrp="1"/>
          </p:cNvSpPr>
          <p:nvPr>
            <p:ph type="sldNum" sz="quarter" idx="12"/>
          </p:nvPr>
        </p:nvSpPr>
        <p:spPr/>
        <p:txBody>
          <a:bodyPr/>
          <a:lstStyle/>
          <a:p>
            <a:fld id="{3F3AFD32-87A3-4DE5-B6DB-69343E8B615B}" type="slidenum">
              <a:rPr lang="en-US" smtClean="0"/>
              <a:t>‹#›</a:t>
            </a:fld>
            <a:endParaRPr lang="en-US"/>
          </a:p>
        </p:txBody>
      </p:sp>
    </p:spTree>
    <p:extLst>
      <p:ext uri="{BB962C8B-B14F-4D97-AF65-F5344CB8AC3E}">
        <p14:creationId xmlns:p14="http://schemas.microsoft.com/office/powerpoint/2010/main" val="2374084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a:prstGeom prst="rect">
            <a:avLst/>
          </a:prstGeom>
        </p:spPr>
        <p:txBody>
          <a:bodyPr anchor="b"/>
          <a:lstStyle>
            <a:lvl1pPr>
              <a:defRPr sz="6000" b="1">
                <a:solidFill>
                  <a:srgbClr val="2A5135"/>
                </a:solidFill>
              </a:defRPr>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1009145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AE615B-E485-D570-12FB-D0A98EC59FBB}"/>
              </a:ext>
            </a:extLst>
          </p:cNvPr>
          <p:cNvSpPr>
            <a:spLocks noGrp="1"/>
          </p:cNvSpPr>
          <p:nvPr>
            <p:ph type="dt" sz="half" idx="10"/>
          </p:nvPr>
        </p:nvSpPr>
        <p:spPr/>
        <p:txBody>
          <a:bodyPr/>
          <a:lstStyle/>
          <a:p>
            <a:fld id="{EE84D021-059E-4A8E-B969-B4BD950506B5}" type="datetime1">
              <a:rPr lang="en-US" smtClean="0"/>
              <a:t>6/14/2023</a:t>
            </a:fld>
            <a:endParaRPr lang="en-US"/>
          </a:p>
        </p:txBody>
      </p:sp>
      <p:sp>
        <p:nvSpPr>
          <p:cNvPr id="3" name="Footer Placeholder 2">
            <a:extLst>
              <a:ext uri="{FF2B5EF4-FFF2-40B4-BE49-F238E27FC236}">
                <a16:creationId xmlns:a16="http://schemas.microsoft.com/office/drawing/2014/main" id="{ADC8DBA0-4408-A302-3073-0438FAC24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BE4BD6-AFF8-F1F8-C20E-D9939958D58C}"/>
              </a:ext>
            </a:extLst>
          </p:cNvPr>
          <p:cNvSpPr>
            <a:spLocks noGrp="1"/>
          </p:cNvSpPr>
          <p:nvPr>
            <p:ph type="sldNum" sz="quarter" idx="12"/>
          </p:nvPr>
        </p:nvSpPr>
        <p:spPr/>
        <p:txBody>
          <a:bodyPr/>
          <a:lstStyle/>
          <a:p>
            <a:fld id="{3F3AFD32-87A3-4DE5-B6DB-69343E8B615B}" type="slidenum">
              <a:rPr lang="en-US" smtClean="0"/>
              <a:t>‹#›</a:t>
            </a:fld>
            <a:endParaRPr lang="en-US"/>
          </a:p>
        </p:txBody>
      </p:sp>
    </p:spTree>
    <p:extLst>
      <p:ext uri="{BB962C8B-B14F-4D97-AF65-F5344CB8AC3E}">
        <p14:creationId xmlns:p14="http://schemas.microsoft.com/office/powerpoint/2010/main" val="1965608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A8126-96F6-0234-C7FB-50391F617CF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85A28-45A0-98D6-81BB-A9C6AE5116E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3A0B00-A5BB-D4BE-93C2-D53E02E76EA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88F530-4F73-FAA5-41F9-10B78E42B2A5}"/>
              </a:ext>
            </a:extLst>
          </p:cNvPr>
          <p:cNvSpPr>
            <a:spLocks noGrp="1"/>
          </p:cNvSpPr>
          <p:nvPr>
            <p:ph type="dt" sz="half" idx="10"/>
          </p:nvPr>
        </p:nvSpPr>
        <p:spPr/>
        <p:txBody>
          <a:bodyPr/>
          <a:lstStyle/>
          <a:p>
            <a:fld id="{23F73F7A-EC14-4CCA-A674-55F4704EB88E}" type="datetime1">
              <a:rPr lang="en-US" smtClean="0"/>
              <a:t>6/14/2023</a:t>
            </a:fld>
            <a:endParaRPr lang="en-US"/>
          </a:p>
        </p:txBody>
      </p:sp>
      <p:sp>
        <p:nvSpPr>
          <p:cNvPr id="6" name="Footer Placeholder 5">
            <a:extLst>
              <a:ext uri="{FF2B5EF4-FFF2-40B4-BE49-F238E27FC236}">
                <a16:creationId xmlns:a16="http://schemas.microsoft.com/office/drawing/2014/main" id="{366D8EE0-D19A-B4B6-5BE1-585651CBA2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DA9A42-E726-098E-F917-76D47B7CB3D0}"/>
              </a:ext>
            </a:extLst>
          </p:cNvPr>
          <p:cNvSpPr>
            <a:spLocks noGrp="1"/>
          </p:cNvSpPr>
          <p:nvPr>
            <p:ph type="sldNum" sz="quarter" idx="12"/>
          </p:nvPr>
        </p:nvSpPr>
        <p:spPr/>
        <p:txBody>
          <a:bodyPr/>
          <a:lstStyle/>
          <a:p>
            <a:fld id="{3F3AFD32-87A3-4DE5-B6DB-69343E8B615B}" type="slidenum">
              <a:rPr lang="en-US" smtClean="0"/>
              <a:t>‹#›</a:t>
            </a:fld>
            <a:endParaRPr lang="en-US"/>
          </a:p>
        </p:txBody>
      </p:sp>
    </p:spTree>
    <p:extLst>
      <p:ext uri="{BB962C8B-B14F-4D97-AF65-F5344CB8AC3E}">
        <p14:creationId xmlns:p14="http://schemas.microsoft.com/office/powerpoint/2010/main" val="910446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2A599-BAA3-AA1C-F586-EAF45A32771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2364B9-4B6C-85C0-6598-033FCA7C58C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DF0B4F-0C33-A095-D09C-F6B47A5FF2A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0265A-6849-28A0-F7B7-5D51F2C1215A}"/>
              </a:ext>
            </a:extLst>
          </p:cNvPr>
          <p:cNvSpPr>
            <a:spLocks noGrp="1"/>
          </p:cNvSpPr>
          <p:nvPr>
            <p:ph type="dt" sz="half" idx="10"/>
          </p:nvPr>
        </p:nvSpPr>
        <p:spPr/>
        <p:txBody>
          <a:bodyPr/>
          <a:lstStyle/>
          <a:p>
            <a:fld id="{6EB6B107-83C5-494D-B182-70F8083A4D3F}" type="datetime1">
              <a:rPr lang="en-US" smtClean="0"/>
              <a:t>6/14/2023</a:t>
            </a:fld>
            <a:endParaRPr lang="en-US"/>
          </a:p>
        </p:txBody>
      </p:sp>
      <p:sp>
        <p:nvSpPr>
          <p:cNvPr id="6" name="Footer Placeholder 5">
            <a:extLst>
              <a:ext uri="{FF2B5EF4-FFF2-40B4-BE49-F238E27FC236}">
                <a16:creationId xmlns:a16="http://schemas.microsoft.com/office/drawing/2014/main" id="{F6B0CEA1-1F1D-8545-5548-0AFF4F924D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C79CA1-63BA-234B-0BA9-54D3417F4E8B}"/>
              </a:ext>
            </a:extLst>
          </p:cNvPr>
          <p:cNvSpPr>
            <a:spLocks noGrp="1"/>
          </p:cNvSpPr>
          <p:nvPr>
            <p:ph type="sldNum" sz="quarter" idx="12"/>
          </p:nvPr>
        </p:nvSpPr>
        <p:spPr/>
        <p:txBody>
          <a:bodyPr/>
          <a:lstStyle/>
          <a:p>
            <a:fld id="{3F3AFD32-87A3-4DE5-B6DB-69343E8B615B}" type="slidenum">
              <a:rPr lang="en-US" smtClean="0"/>
              <a:t>‹#›</a:t>
            </a:fld>
            <a:endParaRPr lang="en-US"/>
          </a:p>
        </p:txBody>
      </p:sp>
    </p:spTree>
    <p:extLst>
      <p:ext uri="{BB962C8B-B14F-4D97-AF65-F5344CB8AC3E}">
        <p14:creationId xmlns:p14="http://schemas.microsoft.com/office/powerpoint/2010/main" val="3031884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A2B5-2B27-72D5-66B9-9BE2BC0440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E2C6FD-7E78-C1A9-B3D0-8EFE0CF151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0F6C0-C3EE-EAFD-B637-16A6B404BCB7}"/>
              </a:ext>
            </a:extLst>
          </p:cNvPr>
          <p:cNvSpPr>
            <a:spLocks noGrp="1"/>
          </p:cNvSpPr>
          <p:nvPr>
            <p:ph type="dt" sz="half" idx="10"/>
          </p:nvPr>
        </p:nvSpPr>
        <p:spPr/>
        <p:txBody>
          <a:bodyPr/>
          <a:lstStyle/>
          <a:p>
            <a:fld id="{CAF88FD7-C2B9-448E-ACC7-41AAD879DF76}" type="datetime1">
              <a:rPr lang="en-US" smtClean="0"/>
              <a:t>6/14/2023</a:t>
            </a:fld>
            <a:endParaRPr lang="en-US"/>
          </a:p>
        </p:txBody>
      </p:sp>
      <p:sp>
        <p:nvSpPr>
          <p:cNvPr id="5" name="Footer Placeholder 4">
            <a:extLst>
              <a:ext uri="{FF2B5EF4-FFF2-40B4-BE49-F238E27FC236}">
                <a16:creationId xmlns:a16="http://schemas.microsoft.com/office/drawing/2014/main" id="{ED6F35D7-D773-B96D-48A9-81602B5A8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FA265-DAB0-024F-DA64-A476BC53DC44}"/>
              </a:ext>
            </a:extLst>
          </p:cNvPr>
          <p:cNvSpPr>
            <a:spLocks noGrp="1"/>
          </p:cNvSpPr>
          <p:nvPr>
            <p:ph type="sldNum" sz="quarter" idx="12"/>
          </p:nvPr>
        </p:nvSpPr>
        <p:spPr/>
        <p:txBody>
          <a:bodyPr/>
          <a:lstStyle/>
          <a:p>
            <a:fld id="{3F3AFD32-87A3-4DE5-B6DB-69343E8B615B}" type="slidenum">
              <a:rPr lang="en-US" smtClean="0"/>
              <a:t>‹#›</a:t>
            </a:fld>
            <a:endParaRPr lang="en-US"/>
          </a:p>
        </p:txBody>
      </p:sp>
    </p:spTree>
    <p:extLst>
      <p:ext uri="{BB962C8B-B14F-4D97-AF65-F5344CB8AC3E}">
        <p14:creationId xmlns:p14="http://schemas.microsoft.com/office/powerpoint/2010/main" val="1145727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D02BCB-1899-F382-612A-5BAE0D6F034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FC9C19-257F-E5AC-0417-5ACFBF0BFC57}"/>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A541FB-68A7-0D33-328D-E1E0A5B3A5B7}"/>
              </a:ext>
            </a:extLst>
          </p:cNvPr>
          <p:cNvSpPr>
            <a:spLocks noGrp="1"/>
          </p:cNvSpPr>
          <p:nvPr>
            <p:ph type="dt" sz="half" idx="10"/>
          </p:nvPr>
        </p:nvSpPr>
        <p:spPr/>
        <p:txBody>
          <a:bodyPr/>
          <a:lstStyle/>
          <a:p>
            <a:fld id="{B4E9DEEE-17D4-43E8-ADBF-D9D337C40229}" type="datetime1">
              <a:rPr lang="en-US" smtClean="0"/>
              <a:t>6/14/2023</a:t>
            </a:fld>
            <a:endParaRPr lang="en-US"/>
          </a:p>
        </p:txBody>
      </p:sp>
      <p:sp>
        <p:nvSpPr>
          <p:cNvPr id="5" name="Footer Placeholder 4">
            <a:extLst>
              <a:ext uri="{FF2B5EF4-FFF2-40B4-BE49-F238E27FC236}">
                <a16:creationId xmlns:a16="http://schemas.microsoft.com/office/drawing/2014/main" id="{377B1B5D-3365-F6F7-31F8-E7A799802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DF81D0-8E59-2FB0-F691-716229973D5D}"/>
              </a:ext>
            </a:extLst>
          </p:cNvPr>
          <p:cNvSpPr>
            <a:spLocks noGrp="1"/>
          </p:cNvSpPr>
          <p:nvPr>
            <p:ph type="sldNum" sz="quarter" idx="12"/>
          </p:nvPr>
        </p:nvSpPr>
        <p:spPr/>
        <p:txBody>
          <a:bodyPr/>
          <a:lstStyle/>
          <a:p>
            <a:fld id="{3F3AFD32-87A3-4DE5-B6DB-69343E8B615B}" type="slidenum">
              <a:rPr lang="en-US" smtClean="0"/>
              <a:t>‹#›</a:t>
            </a:fld>
            <a:endParaRPr lang="en-US"/>
          </a:p>
        </p:txBody>
      </p:sp>
    </p:spTree>
    <p:extLst>
      <p:ext uri="{BB962C8B-B14F-4D97-AF65-F5344CB8AC3E}">
        <p14:creationId xmlns:p14="http://schemas.microsoft.com/office/powerpoint/2010/main" val="3471448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4" name="Picture 23" descr="A group of people standing in a forest&#10;&#10;Description automatically generated with medium confidence">
            <a:extLst>
              <a:ext uri="{FF2B5EF4-FFF2-40B4-BE49-F238E27FC236}">
                <a16:creationId xmlns:a16="http://schemas.microsoft.com/office/drawing/2014/main" id="{56A651D1-F7BD-4233-9723-69E67B07DD54}"/>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1812" b="69741"/>
          <a:stretch/>
        </p:blipFill>
        <p:spPr>
          <a:xfrm>
            <a:off x="16540" y="4907114"/>
            <a:ext cx="12192000" cy="1950887"/>
          </a:xfrm>
          <a:prstGeom prst="rect">
            <a:avLst/>
          </a:prstGeom>
        </p:spPr>
      </p:pic>
      <p:sp>
        <p:nvSpPr>
          <p:cNvPr id="2" name="Title 1">
            <a:extLst>
              <a:ext uri="{FF2B5EF4-FFF2-40B4-BE49-F238E27FC236}">
                <a16:creationId xmlns:a16="http://schemas.microsoft.com/office/drawing/2014/main" id="{024EA840-0D60-4E94-AEEA-E9F7BBA0B2B2}"/>
              </a:ext>
            </a:extLst>
          </p:cNvPr>
          <p:cNvSpPr>
            <a:spLocks noGrp="1"/>
          </p:cNvSpPr>
          <p:nvPr>
            <p:ph type="ctrTitle"/>
          </p:nvPr>
        </p:nvSpPr>
        <p:spPr>
          <a:xfrm>
            <a:off x="427370" y="1665185"/>
            <a:ext cx="11370340" cy="1950887"/>
          </a:xfrm>
        </p:spPr>
        <p:txBody>
          <a:bodyPr anchor="ctr">
            <a:normAutofit/>
          </a:bodyPr>
          <a:lstStyle>
            <a:lvl1pPr algn="ctr">
              <a:defRPr sz="6000" b="1">
                <a:solidFill>
                  <a:schemeClr val="tx1"/>
                </a:solidFill>
                <a:latin typeface="Bell MT" panose="02020503060305020303" pitchFamily="18"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31CCE07-A731-4299-89E0-D433D2C2FD9B}"/>
              </a:ext>
            </a:extLst>
          </p:cNvPr>
          <p:cNvSpPr>
            <a:spLocks noGrp="1"/>
          </p:cNvSpPr>
          <p:nvPr>
            <p:ph type="subTitle" idx="1"/>
          </p:nvPr>
        </p:nvSpPr>
        <p:spPr>
          <a:xfrm>
            <a:off x="1921539" y="3810000"/>
            <a:ext cx="8382000" cy="1013692"/>
          </a:xfrm>
        </p:spPr>
        <p:txBody>
          <a:bodyPr anchor="b">
            <a:noAutofit/>
          </a:bodyPr>
          <a:lstStyle>
            <a:lvl1pPr marL="0" indent="0" algn="ctr">
              <a:buNone/>
              <a:defRPr sz="2400">
                <a:latin typeface="Bell MT" panose="02020503060305020303" pitchFamily="18"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FA06D1-CD71-404B-BB9A-675EBFF172B1}"/>
              </a:ext>
            </a:extLst>
          </p:cNvPr>
          <p:cNvSpPr>
            <a:spLocks noGrp="1"/>
          </p:cNvSpPr>
          <p:nvPr>
            <p:ph type="dt" sz="half" idx="10"/>
          </p:nvPr>
        </p:nvSpPr>
        <p:spPr>
          <a:xfrm>
            <a:off x="838200" y="6356352"/>
            <a:ext cx="2743200" cy="365125"/>
          </a:xfrm>
          <a:prstGeom prst="rect">
            <a:avLst/>
          </a:prstGeom>
        </p:spPr>
        <p:txBody>
          <a:bodyPr/>
          <a:lstStyle/>
          <a:p>
            <a:fld id="{D28E1A31-A302-408E-AE4A-9E966B91A58A}" type="datetime1">
              <a:rPr lang="en-US" smtClean="0"/>
              <a:t>6/14/2023</a:t>
            </a:fld>
            <a:endParaRPr lang="en-US"/>
          </a:p>
        </p:txBody>
      </p:sp>
      <p:sp>
        <p:nvSpPr>
          <p:cNvPr id="5" name="Footer Placeholder 4">
            <a:extLst>
              <a:ext uri="{FF2B5EF4-FFF2-40B4-BE49-F238E27FC236}">
                <a16:creationId xmlns:a16="http://schemas.microsoft.com/office/drawing/2014/main" id="{885CA499-E8AD-4F8A-8C4F-75C90C1B0526}"/>
              </a:ext>
            </a:extLst>
          </p:cNvPr>
          <p:cNvSpPr>
            <a:spLocks noGrp="1"/>
          </p:cNvSpPr>
          <p:nvPr>
            <p:ph type="ftr" sz="quarter" idx="11"/>
          </p:nvPr>
        </p:nvSpPr>
        <p:spPr>
          <a:xfrm>
            <a:off x="4038600" y="6356352"/>
            <a:ext cx="4114800" cy="365125"/>
          </a:xfrm>
          <a:prstGeom prst="rect">
            <a:avLst/>
          </a:prstGeom>
        </p:spPr>
        <p:txBody>
          <a:bodyPr/>
          <a:lstStyle/>
          <a:p>
            <a:endParaRPr lang="en-US"/>
          </a:p>
        </p:txBody>
      </p:sp>
      <p:pic>
        <p:nvPicPr>
          <p:cNvPr id="16" name="Picture 10" descr="LongleafRevised2Concept.png">
            <a:extLst>
              <a:ext uri="{FF2B5EF4-FFF2-40B4-BE49-F238E27FC236}">
                <a16:creationId xmlns:a16="http://schemas.microsoft.com/office/drawing/2014/main" id="{2654B1DF-FB23-40A9-BB37-720E0A7E29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 y="39920"/>
            <a:ext cx="4012865" cy="1560280"/>
          </a:xfrm>
          <a:prstGeom prst="rect">
            <a:avLst/>
          </a:prstGeom>
          <a:noFill/>
          <a:ln w="9525">
            <a:noFill/>
            <a:miter lim="800000"/>
            <a:headEnd/>
            <a:tailEnd/>
          </a:ln>
        </p:spPr>
      </p:pic>
      <p:sp>
        <p:nvSpPr>
          <p:cNvPr id="25" name="Subtitle 2">
            <a:extLst>
              <a:ext uri="{FF2B5EF4-FFF2-40B4-BE49-F238E27FC236}">
                <a16:creationId xmlns:a16="http://schemas.microsoft.com/office/drawing/2014/main" id="{197C79B8-CEF3-45C8-AF3E-D54D76F6C992}"/>
              </a:ext>
            </a:extLst>
          </p:cNvPr>
          <p:cNvSpPr txBox="1">
            <a:spLocks/>
          </p:cNvSpPr>
          <p:nvPr userDrawn="1"/>
        </p:nvSpPr>
        <p:spPr>
          <a:xfrm>
            <a:off x="4572000" y="313214"/>
            <a:ext cx="7225709" cy="1013692"/>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lang="en-US" sz="2400" kern="1200" dirty="0" smtClean="0">
                <a:solidFill>
                  <a:schemeClr val="tx1"/>
                </a:solidFill>
                <a:latin typeface="Bell MT" panose="02020503060305020303" pitchFamily="18" charset="0"/>
                <a:ea typeface="+mn-ea"/>
                <a:cs typeface="Arial" panose="020B0604020202020204" pitchFamily="34" charset="0"/>
              </a:defRPr>
            </a:lvl1pPr>
            <a:lvl2pPr marL="342900" indent="0" algn="ctr" defTabSz="685800" rtl="0" eaLnBrk="1" latinLnBrk="0" hangingPunct="1">
              <a:lnSpc>
                <a:spcPct val="90000"/>
              </a:lnSpc>
              <a:spcBef>
                <a:spcPts val="375"/>
              </a:spcBef>
              <a:buFont typeface="Courier New" panose="02070309020205020404" pitchFamily="49" charset="0"/>
              <a:buNone/>
              <a:defRPr lang="en-US" sz="1500" kern="1200" dirty="0" smtClean="0">
                <a:solidFill>
                  <a:schemeClr val="tx1"/>
                </a:solidFill>
                <a:latin typeface="Bell MT" panose="02020503060305020303" pitchFamily="18" charset="0"/>
                <a:ea typeface="+mn-ea"/>
                <a:cs typeface="+mn-cs"/>
              </a:defRPr>
            </a:lvl2pPr>
            <a:lvl3pPr marL="685800" indent="0" algn="ctr" defTabSz="685800" rtl="0" eaLnBrk="1" latinLnBrk="0" hangingPunct="1">
              <a:lnSpc>
                <a:spcPct val="90000"/>
              </a:lnSpc>
              <a:spcBef>
                <a:spcPts val="375"/>
              </a:spcBef>
              <a:buFont typeface="Wingdings" panose="05000000000000000000" pitchFamily="2" charset="2"/>
              <a:buNone/>
              <a:defRPr lang="en-US" sz="1350" kern="1200" dirty="0" smtClean="0">
                <a:solidFill>
                  <a:schemeClr val="tx1"/>
                </a:solidFill>
                <a:latin typeface="Bell MT" panose="02020503060305020303" pitchFamily="18" charset="0"/>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lang="en-US" sz="1200" kern="1200" dirty="0" smtClean="0">
                <a:solidFill>
                  <a:schemeClr val="tx1"/>
                </a:solidFill>
                <a:latin typeface="Bell MT" panose="02020503060305020303" pitchFamily="18" charset="0"/>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lang="en-US" sz="1200" kern="1200" dirty="0" smtClean="0">
                <a:solidFill>
                  <a:schemeClr val="tx1"/>
                </a:solidFill>
                <a:latin typeface="Bell MT" panose="02020503060305020303" pitchFamily="18" charset="0"/>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fontAlgn="auto">
              <a:spcAft>
                <a:spcPts val="0"/>
              </a:spcAft>
            </a:pPr>
            <a:r>
              <a:rPr lang="en-US" sz="3200" b="1">
                <a:solidFill>
                  <a:schemeClr val="tx1"/>
                </a:solidFill>
              </a:rPr>
              <a:t>America’s Longleaf Restoration Initiative</a:t>
            </a:r>
          </a:p>
        </p:txBody>
      </p:sp>
    </p:spTree>
    <p:extLst>
      <p:ext uri="{BB962C8B-B14F-4D97-AF65-F5344CB8AC3E}">
        <p14:creationId xmlns:p14="http://schemas.microsoft.com/office/powerpoint/2010/main" val="321348161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1ECEA-F22E-4219-B24C-F1341A7B81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2CD9BC-134C-4583-8464-6421F91E2B51}"/>
              </a:ext>
            </a:extLst>
          </p:cNvPr>
          <p:cNvSpPr>
            <a:spLocks noGrp="1"/>
          </p:cNvSpPr>
          <p:nvPr>
            <p:ph idx="1"/>
          </p:nvPr>
        </p:nvSpPr>
        <p:spPr/>
        <p:txBody>
          <a:bodyPr vert="horz" lIns="91440" tIns="4572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marL="228600" lvl="0" indent="-228600" defTabSz="914400">
              <a:spcBef>
                <a:spcPts val="1000"/>
              </a:spcBef>
            </a:pPr>
            <a:r>
              <a:rPr lang="en-US"/>
              <a:t>Click to edit Master text styles</a:t>
            </a:r>
          </a:p>
          <a:p>
            <a:pPr marL="685800" lvl="1" indent="-228600" defTabSz="914400">
              <a:spcBef>
                <a:spcPts val="500"/>
              </a:spcBef>
            </a:pPr>
            <a:r>
              <a:rPr lang="en-US"/>
              <a:t>Second level</a:t>
            </a:r>
          </a:p>
          <a:p>
            <a:pPr marL="1143000" lvl="2" indent="-228600" defTabSz="914400">
              <a:spcBef>
                <a:spcPts val="500"/>
              </a:spcBef>
            </a:pPr>
            <a:r>
              <a:rPr lang="en-US"/>
              <a:t>Third level</a:t>
            </a:r>
          </a:p>
          <a:p>
            <a:pPr marL="1600200" lvl="3" indent="-228600" defTabSz="914400">
              <a:spcBef>
                <a:spcPts val="500"/>
              </a:spcBef>
            </a:pPr>
            <a:r>
              <a:rPr lang="en-US"/>
              <a:t>Fourth level</a:t>
            </a:r>
          </a:p>
          <a:p>
            <a:pPr marL="2057400" lvl="4" indent="-228600" defTabSz="914400">
              <a:spcBef>
                <a:spcPts val="500"/>
              </a:spcBef>
            </a:pPr>
            <a:r>
              <a:rPr lang="en-US"/>
              <a:t>Fifth level</a:t>
            </a:r>
          </a:p>
        </p:txBody>
      </p:sp>
      <p:sp>
        <p:nvSpPr>
          <p:cNvPr id="4" name="Date Placeholder 3">
            <a:extLst>
              <a:ext uri="{FF2B5EF4-FFF2-40B4-BE49-F238E27FC236}">
                <a16:creationId xmlns:a16="http://schemas.microsoft.com/office/drawing/2014/main" id="{D2A6F6F1-1A91-4CA2-91FC-8CF306C579C9}"/>
              </a:ext>
            </a:extLst>
          </p:cNvPr>
          <p:cNvSpPr>
            <a:spLocks noGrp="1"/>
          </p:cNvSpPr>
          <p:nvPr>
            <p:ph type="dt" sz="half" idx="10"/>
          </p:nvPr>
        </p:nvSpPr>
        <p:spPr>
          <a:xfrm>
            <a:off x="838200" y="6356352"/>
            <a:ext cx="2743200" cy="365125"/>
          </a:xfrm>
          <a:prstGeom prst="rect">
            <a:avLst/>
          </a:prstGeom>
        </p:spPr>
        <p:txBody>
          <a:bodyPr/>
          <a:lstStyle/>
          <a:p>
            <a:pPr>
              <a:defRPr/>
            </a:pPr>
            <a:fld id="{26FADAA3-8116-4407-92A5-C9F583959149}" type="datetime1">
              <a:rPr lang="en-US" smtClean="0"/>
              <a:t>6/14/2023</a:t>
            </a:fld>
            <a:endParaRPr lang="en-US"/>
          </a:p>
        </p:txBody>
      </p:sp>
      <p:sp>
        <p:nvSpPr>
          <p:cNvPr id="5" name="Footer Placeholder 4">
            <a:extLst>
              <a:ext uri="{FF2B5EF4-FFF2-40B4-BE49-F238E27FC236}">
                <a16:creationId xmlns:a16="http://schemas.microsoft.com/office/drawing/2014/main" id="{083F5EF9-C85E-4E54-8DB6-F8228ED8FF01}"/>
              </a:ext>
            </a:extLst>
          </p:cNvPr>
          <p:cNvSpPr>
            <a:spLocks noGrp="1"/>
          </p:cNvSpPr>
          <p:nvPr>
            <p:ph type="ftr" sz="quarter" idx="11"/>
          </p:nvPr>
        </p:nvSpPr>
        <p:spPr>
          <a:xfrm>
            <a:off x="4038600" y="6356352"/>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3F28C2EA-49DF-4173-9BD1-6E298F8AA4C4}"/>
              </a:ext>
            </a:extLst>
          </p:cNvPr>
          <p:cNvSpPr>
            <a:spLocks noGrp="1"/>
          </p:cNvSpPr>
          <p:nvPr>
            <p:ph type="sldNum" sz="quarter" idx="12"/>
          </p:nvPr>
        </p:nvSpPr>
        <p:spPr>
          <a:xfrm>
            <a:off x="9310903" y="6356352"/>
            <a:ext cx="2743200" cy="365125"/>
          </a:xfrm>
          <a:prstGeom prst="rect">
            <a:avLst/>
          </a:prstGeom>
        </p:spPr>
        <p:txBody>
          <a:bodyPr/>
          <a:lstStyle/>
          <a:p>
            <a:pPr>
              <a:defRPr/>
            </a:pPr>
            <a:fld id="{489C81CF-2AE9-4464-913B-026C153A29ED}" type="slidenum">
              <a:rPr lang="en-US" smtClean="0"/>
              <a:pPr>
                <a:defRPr/>
              </a:pPr>
              <a:t>‹#›</a:t>
            </a:fld>
            <a:endParaRPr lang="en-US"/>
          </a:p>
        </p:txBody>
      </p:sp>
    </p:spTree>
    <p:extLst>
      <p:ext uri="{BB962C8B-B14F-4D97-AF65-F5344CB8AC3E}">
        <p14:creationId xmlns:p14="http://schemas.microsoft.com/office/powerpoint/2010/main" val="906414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E0D5-B4C2-49EC-94C1-FE011FFBA1FF}"/>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6B790A-03DE-4C77-A812-7BBF72F19DF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3F2A3-5572-437F-A291-0061EE9C83E2}"/>
              </a:ext>
            </a:extLst>
          </p:cNvPr>
          <p:cNvSpPr>
            <a:spLocks noGrp="1"/>
          </p:cNvSpPr>
          <p:nvPr>
            <p:ph type="dt" sz="half" idx="10"/>
          </p:nvPr>
        </p:nvSpPr>
        <p:spPr>
          <a:xfrm>
            <a:off x="838200" y="6356352"/>
            <a:ext cx="2743200" cy="365125"/>
          </a:xfrm>
          <a:prstGeom prst="rect">
            <a:avLst/>
          </a:prstGeom>
        </p:spPr>
        <p:txBody>
          <a:bodyPr/>
          <a:lstStyle/>
          <a:p>
            <a:pPr>
              <a:defRPr/>
            </a:pPr>
            <a:fld id="{0CB2E512-169C-4AFD-9C7F-701C5FF107BE}" type="datetime1">
              <a:rPr lang="en-US" smtClean="0"/>
              <a:t>6/14/2023</a:t>
            </a:fld>
            <a:endParaRPr lang="en-US"/>
          </a:p>
        </p:txBody>
      </p:sp>
      <p:sp>
        <p:nvSpPr>
          <p:cNvPr id="5" name="Footer Placeholder 4">
            <a:extLst>
              <a:ext uri="{FF2B5EF4-FFF2-40B4-BE49-F238E27FC236}">
                <a16:creationId xmlns:a16="http://schemas.microsoft.com/office/drawing/2014/main" id="{1DEE844C-F78F-4B0C-9F08-426B25D6F199}"/>
              </a:ext>
            </a:extLst>
          </p:cNvPr>
          <p:cNvSpPr>
            <a:spLocks noGrp="1"/>
          </p:cNvSpPr>
          <p:nvPr>
            <p:ph type="ftr" sz="quarter" idx="11"/>
          </p:nvPr>
        </p:nvSpPr>
        <p:spPr>
          <a:xfrm>
            <a:off x="4038600" y="6356352"/>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079068C0-8F19-4732-9AA0-20EE81E3BEB7}"/>
              </a:ext>
            </a:extLst>
          </p:cNvPr>
          <p:cNvSpPr>
            <a:spLocks noGrp="1"/>
          </p:cNvSpPr>
          <p:nvPr>
            <p:ph type="sldNum" sz="quarter" idx="12"/>
          </p:nvPr>
        </p:nvSpPr>
        <p:spPr>
          <a:xfrm>
            <a:off x="9310903" y="6356352"/>
            <a:ext cx="2743200" cy="365125"/>
          </a:xfrm>
          <a:prstGeom prst="rect">
            <a:avLst/>
          </a:prstGeom>
        </p:spPr>
        <p:txBody>
          <a:bodyPr/>
          <a:lstStyle/>
          <a:p>
            <a:pPr>
              <a:defRPr/>
            </a:pPr>
            <a:fld id="{64FF1CAC-1C2F-4260-8B04-67037C836D3A}" type="slidenum">
              <a:rPr lang="en-US" smtClean="0"/>
              <a:pPr>
                <a:defRPr/>
              </a:pPr>
              <a:t>‹#›</a:t>
            </a:fld>
            <a:endParaRPr lang="en-US"/>
          </a:p>
        </p:txBody>
      </p:sp>
    </p:spTree>
    <p:extLst>
      <p:ext uri="{BB962C8B-B14F-4D97-AF65-F5344CB8AC3E}">
        <p14:creationId xmlns:p14="http://schemas.microsoft.com/office/powerpoint/2010/main" val="453579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E48A-033B-446C-B31B-CAA2DB1E73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E3683F-AD3B-4F05-ACA4-4937FEC43826}"/>
              </a:ext>
            </a:extLst>
          </p:cNvPr>
          <p:cNvSpPr>
            <a:spLocks noGrp="1"/>
          </p:cNvSpPr>
          <p:nvPr>
            <p:ph sz="half" idx="1"/>
          </p:nvPr>
        </p:nvSpPr>
        <p:spPr>
          <a:xfrm>
            <a:off x="838200" y="2362201"/>
            <a:ext cx="5181600" cy="3582709"/>
          </a:xfrm>
        </p:spPr>
        <p:txBody>
          <a:bodyPr vert="horz" lIns="91440" tIns="4572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marL="228600" lvl="0" indent="-228600" defTabSz="914400">
              <a:spcBef>
                <a:spcPts val="1000"/>
              </a:spcBef>
            </a:pPr>
            <a:r>
              <a:rPr lang="en-US"/>
              <a:t>Click to edit Master text styles</a:t>
            </a:r>
          </a:p>
          <a:p>
            <a:pPr marL="685800" lvl="1" indent="-228600" defTabSz="914400">
              <a:spcBef>
                <a:spcPts val="500"/>
              </a:spcBef>
            </a:pPr>
            <a:r>
              <a:rPr lang="en-US"/>
              <a:t>Second level</a:t>
            </a:r>
          </a:p>
          <a:p>
            <a:pPr marL="1143000" lvl="2" indent="-228600" defTabSz="914400">
              <a:spcBef>
                <a:spcPts val="500"/>
              </a:spcBef>
            </a:pPr>
            <a:r>
              <a:rPr lang="en-US"/>
              <a:t>Third level</a:t>
            </a:r>
          </a:p>
          <a:p>
            <a:pPr marL="1600200" lvl="3" indent="-228600" defTabSz="914400">
              <a:spcBef>
                <a:spcPts val="500"/>
              </a:spcBef>
            </a:pPr>
            <a:r>
              <a:rPr lang="en-US"/>
              <a:t>Fourth level</a:t>
            </a:r>
          </a:p>
          <a:p>
            <a:pPr marL="2057400" lvl="4" indent="-228600" defTabSz="914400">
              <a:spcBef>
                <a:spcPts val="500"/>
              </a:spcBef>
            </a:pPr>
            <a:r>
              <a:rPr lang="en-US"/>
              <a:t>Fifth level</a:t>
            </a:r>
          </a:p>
        </p:txBody>
      </p:sp>
      <p:sp>
        <p:nvSpPr>
          <p:cNvPr id="4" name="Content Placeholder 3">
            <a:extLst>
              <a:ext uri="{FF2B5EF4-FFF2-40B4-BE49-F238E27FC236}">
                <a16:creationId xmlns:a16="http://schemas.microsoft.com/office/drawing/2014/main" id="{BF59450D-2D36-492E-A341-081127B45EB6}"/>
              </a:ext>
            </a:extLst>
          </p:cNvPr>
          <p:cNvSpPr>
            <a:spLocks noGrp="1"/>
          </p:cNvSpPr>
          <p:nvPr>
            <p:ph sz="half" idx="2"/>
          </p:nvPr>
        </p:nvSpPr>
        <p:spPr>
          <a:xfrm>
            <a:off x="6172203" y="2380290"/>
            <a:ext cx="5181600" cy="358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F462E-3F6D-44BB-B053-096BC267C492}"/>
              </a:ext>
            </a:extLst>
          </p:cNvPr>
          <p:cNvSpPr>
            <a:spLocks noGrp="1"/>
          </p:cNvSpPr>
          <p:nvPr>
            <p:ph type="dt" sz="half" idx="10"/>
          </p:nvPr>
        </p:nvSpPr>
        <p:spPr>
          <a:xfrm>
            <a:off x="838200" y="6356352"/>
            <a:ext cx="2743200" cy="365125"/>
          </a:xfrm>
          <a:prstGeom prst="rect">
            <a:avLst/>
          </a:prstGeom>
        </p:spPr>
        <p:txBody>
          <a:bodyPr/>
          <a:lstStyle/>
          <a:p>
            <a:pPr>
              <a:defRPr/>
            </a:pPr>
            <a:fld id="{ED2BE602-F1DD-49F0-B632-7081203B8FD9}" type="datetime1">
              <a:rPr lang="en-US" smtClean="0"/>
              <a:t>6/14/2023</a:t>
            </a:fld>
            <a:endParaRPr lang="en-US"/>
          </a:p>
        </p:txBody>
      </p:sp>
      <p:sp>
        <p:nvSpPr>
          <p:cNvPr id="6" name="Footer Placeholder 5">
            <a:extLst>
              <a:ext uri="{FF2B5EF4-FFF2-40B4-BE49-F238E27FC236}">
                <a16:creationId xmlns:a16="http://schemas.microsoft.com/office/drawing/2014/main" id="{A336F467-EA68-4F3F-AE73-9B7836C450DA}"/>
              </a:ext>
            </a:extLst>
          </p:cNvPr>
          <p:cNvSpPr>
            <a:spLocks noGrp="1"/>
          </p:cNvSpPr>
          <p:nvPr>
            <p:ph type="ftr" sz="quarter" idx="11"/>
          </p:nvPr>
        </p:nvSpPr>
        <p:spPr>
          <a:xfrm>
            <a:off x="4038600" y="6356352"/>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A1FC5F71-BE8F-401B-84ED-9F7CC3204EDB}"/>
              </a:ext>
            </a:extLst>
          </p:cNvPr>
          <p:cNvSpPr>
            <a:spLocks noGrp="1"/>
          </p:cNvSpPr>
          <p:nvPr>
            <p:ph type="sldNum" sz="quarter" idx="12"/>
          </p:nvPr>
        </p:nvSpPr>
        <p:spPr>
          <a:xfrm>
            <a:off x="9310903" y="6356352"/>
            <a:ext cx="2743200" cy="365125"/>
          </a:xfrm>
          <a:prstGeom prst="rect">
            <a:avLst/>
          </a:prstGeom>
        </p:spPr>
        <p:txBody>
          <a:bodyPr/>
          <a:lstStyle/>
          <a:p>
            <a:pPr>
              <a:defRPr/>
            </a:pPr>
            <a:fld id="{826E9056-C72B-45D2-B02D-BB32B350DF2F}" type="slidenum">
              <a:rPr lang="en-US" smtClean="0"/>
              <a:pPr>
                <a:defRPr/>
              </a:pPr>
              <a:t>‹#›</a:t>
            </a:fld>
            <a:endParaRPr lang="en-US"/>
          </a:p>
        </p:txBody>
      </p:sp>
    </p:spTree>
    <p:extLst>
      <p:ext uri="{BB962C8B-B14F-4D97-AF65-F5344CB8AC3E}">
        <p14:creationId xmlns:p14="http://schemas.microsoft.com/office/powerpoint/2010/main" val="4012200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D8102-60C9-4566-965F-56A8676FE50D}"/>
              </a:ext>
            </a:extLst>
          </p:cNvPr>
          <p:cNvSpPr>
            <a:spLocks noGrp="1"/>
          </p:cNvSpPr>
          <p:nvPr>
            <p:ph type="title"/>
          </p:nvPr>
        </p:nvSpPr>
        <p:spPr>
          <a:xfrm>
            <a:off x="308649" y="12268"/>
            <a:ext cx="10515600" cy="892897"/>
          </a:xfrm>
        </p:spPr>
        <p:txBody>
          <a:bodyPr/>
          <a:lstStyle>
            <a:lvl1pPr>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B47C4D4-BD03-4F95-A462-5CEC591A406C}"/>
              </a:ext>
            </a:extLst>
          </p:cNvPr>
          <p:cNvSpPr>
            <a:spLocks noGrp="1"/>
          </p:cNvSpPr>
          <p:nvPr>
            <p:ph type="dt" sz="half" idx="10"/>
          </p:nvPr>
        </p:nvSpPr>
        <p:spPr>
          <a:xfrm>
            <a:off x="838200" y="6356352"/>
            <a:ext cx="2743200" cy="365125"/>
          </a:xfrm>
          <a:prstGeom prst="rect">
            <a:avLst/>
          </a:prstGeom>
        </p:spPr>
        <p:txBody>
          <a:bodyPr/>
          <a:lstStyle/>
          <a:p>
            <a:pPr>
              <a:defRPr/>
            </a:pPr>
            <a:fld id="{CB7795DB-9FFA-467C-96B7-B22C9AA90675}" type="datetime1">
              <a:rPr lang="en-US" smtClean="0"/>
              <a:t>6/14/2023</a:t>
            </a:fld>
            <a:endParaRPr lang="en-US"/>
          </a:p>
        </p:txBody>
      </p:sp>
      <p:sp>
        <p:nvSpPr>
          <p:cNvPr id="4" name="Footer Placeholder 3">
            <a:extLst>
              <a:ext uri="{FF2B5EF4-FFF2-40B4-BE49-F238E27FC236}">
                <a16:creationId xmlns:a16="http://schemas.microsoft.com/office/drawing/2014/main" id="{FA855C53-FC23-41DB-A814-46B60C16435A}"/>
              </a:ext>
            </a:extLst>
          </p:cNvPr>
          <p:cNvSpPr>
            <a:spLocks noGrp="1"/>
          </p:cNvSpPr>
          <p:nvPr>
            <p:ph type="ftr" sz="quarter" idx="11"/>
          </p:nvPr>
        </p:nvSpPr>
        <p:spPr>
          <a:xfrm>
            <a:off x="4038600" y="6356352"/>
            <a:ext cx="4114800" cy="365125"/>
          </a:xfrm>
          <a:prstGeom prst="rect">
            <a:avLst/>
          </a:prstGeom>
        </p:spPr>
        <p:txBody>
          <a:bodyPr/>
          <a:lstStyle/>
          <a:p>
            <a:pPr>
              <a:defRPr/>
            </a:pPr>
            <a:endParaRPr lang="en-US"/>
          </a:p>
        </p:txBody>
      </p:sp>
      <p:sp>
        <p:nvSpPr>
          <p:cNvPr id="5" name="Slide Number Placeholder 4">
            <a:extLst>
              <a:ext uri="{FF2B5EF4-FFF2-40B4-BE49-F238E27FC236}">
                <a16:creationId xmlns:a16="http://schemas.microsoft.com/office/drawing/2014/main" id="{E8B028A4-8ADF-4E0E-AEB1-702F39638D41}"/>
              </a:ext>
            </a:extLst>
          </p:cNvPr>
          <p:cNvSpPr>
            <a:spLocks noGrp="1"/>
          </p:cNvSpPr>
          <p:nvPr>
            <p:ph type="sldNum" sz="quarter" idx="12"/>
          </p:nvPr>
        </p:nvSpPr>
        <p:spPr>
          <a:xfrm>
            <a:off x="9310903" y="6356352"/>
            <a:ext cx="2743200" cy="365125"/>
          </a:xfrm>
          <a:prstGeom prst="rect">
            <a:avLst/>
          </a:prstGeom>
        </p:spPr>
        <p:txBody>
          <a:bodyPr/>
          <a:lstStyle/>
          <a:p>
            <a:pPr>
              <a:defRPr/>
            </a:pPr>
            <a:fld id="{960D0918-00EB-4FB5-B5EA-C15D282309F1}" type="slidenum">
              <a:rPr lang="en-US" smtClean="0"/>
              <a:pPr>
                <a:defRPr/>
              </a:pPr>
              <a:t>‹#›</a:t>
            </a:fld>
            <a:endParaRPr lang="en-US"/>
          </a:p>
        </p:txBody>
      </p:sp>
    </p:spTree>
    <p:extLst>
      <p:ext uri="{BB962C8B-B14F-4D97-AF65-F5344CB8AC3E}">
        <p14:creationId xmlns:p14="http://schemas.microsoft.com/office/powerpoint/2010/main" val="128855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7782" y="27492"/>
            <a:ext cx="11887199" cy="662782"/>
          </a:xfrm>
          <a:prstGeom prst="rect">
            <a:avLst/>
          </a:prstGeo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A401BB-93FA-BE51-E219-71A6B99FE07E}"/>
              </a:ext>
            </a:extLst>
          </p:cNvPr>
          <p:cNvSpPr>
            <a:spLocks noGrp="1"/>
          </p:cNvSpPr>
          <p:nvPr>
            <p:ph type="dt" sz="half" idx="10"/>
          </p:nvPr>
        </p:nvSpPr>
        <p:spPr/>
        <p:txBody>
          <a:bodyPr/>
          <a:lstStyle/>
          <a:p>
            <a:fld id="{E6F898BB-F4B5-4032-A9EB-3A23135EAD9A}" type="datetime1">
              <a:rPr lang="en-US" smtClean="0"/>
              <a:t>6/14/2023</a:t>
            </a:fld>
            <a:endParaRPr lang="en-US"/>
          </a:p>
        </p:txBody>
      </p:sp>
      <p:sp>
        <p:nvSpPr>
          <p:cNvPr id="6" name="Slide Number Placeholder 5">
            <a:extLst>
              <a:ext uri="{FF2B5EF4-FFF2-40B4-BE49-F238E27FC236}">
                <a16:creationId xmlns:a16="http://schemas.microsoft.com/office/drawing/2014/main" id="{7F689583-95AE-90F6-F753-2C829E095F84}"/>
              </a:ext>
            </a:extLst>
          </p:cNvPr>
          <p:cNvSpPr>
            <a:spLocks noGrp="1"/>
          </p:cNvSpPr>
          <p:nvPr>
            <p:ph type="sldNum" sz="quarter" idx="11"/>
          </p:nvPr>
        </p:nvSpPr>
        <p:spPr>
          <a:xfrm>
            <a:off x="6924583" y="6356354"/>
            <a:ext cx="5265942" cy="365125"/>
          </a:xfrm>
        </p:spPr>
        <p:txBody>
          <a:bodyPr/>
          <a:lstStyle/>
          <a:p>
            <a:fld id="{77FD885C-715E-425F-9C18-EB0EE69B2D8D}" type="slidenum">
              <a:rPr lang="en-US" smtClean="0"/>
              <a:t>‹#›</a:t>
            </a:fld>
            <a:endParaRPr lang="en-US"/>
          </a:p>
        </p:txBody>
      </p:sp>
    </p:spTree>
    <p:extLst>
      <p:ext uri="{BB962C8B-B14F-4D97-AF65-F5344CB8AC3E}">
        <p14:creationId xmlns:p14="http://schemas.microsoft.com/office/powerpoint/2010/main" val="4160633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516C75-6653-4328-9184-2C4589669CC1}"/>
              </a:ext>
            </a:extLst>
          </p:cNvPr>
          <p:cNvSpPr>
            <a:spLocks noGrp="1"/>
          </p:cNvSpPr>
          <p:nvPr>
            <p:ph type="dt" sz="half" idx="10"/>
          </p:nvPr>
        </p:nvSpPr>
        <p:spPr>
          <a:xfrm>
            <a:off x="838200" y="6356352"/>
            <a:ext cx="2743200" cy="365125"/>
          </a:xfrm>
          <a:prstGeom prst="rect">
            <a:avLst/>
          </a:prstGeom>
        </p:spPr>
        <p:txBody>
          <a:bodyPr/>
          <a:lstStyle/>
          <a:p>
            <a:pPr>
              <a:defRPr/>
            </a:pPr>
            <a:fld id="{520B4AC1-C948-4F20-A232-35BFBC216299}" type="datetime1">
              <a:rPr lang="en-US" smtClean="0"/>
              <a:t>6/14/2023</a:t>
            </a:fld>
            <a:endParaRPr lang="en-US"/>
          </a:p>
        </p:txBody>
      </p:sp>
      <p:sp>
        <p:nvSpPr>
          <p:cNvPr id="3" name="Footer Placeholder 2">
            <a:extLst>
              <a:ext uri="{FF2B5EF4-FFF2-40B4-BE49-F238E27FC236}">
                <a16:creationId xmlns:a16="http://schemas.microsoft.com/office/drawing/2014/main" id="{336FB951-9C02-402D-A43A-3264DE1FE1E6}"/>
              </a:ext>
            </a:extLst>
          </p:cNvPr>
          <p:cNvSpPr>
            <a:spLocks noGrp="1"/>
          </p:cNvSpPr>
          <p:nvPr>
            <p:ph type="ftr" sz="quarter" idx="11"/>
          </p:nvPr>
        </p:nvSpPr>
        <p:spPr>
          <a:xfrm>
            <a:off x="4038600" y="6356352"/>
            <a:ext cx="4114800" cy="365125"/>
          </a:xfrm>
          <a:prstGeom prst="rect">
            <a:avLst/>
          </a:prstGeom>
        </p:spPr>
        <p:txBody>
          <a:bodyPr/>
          <a:lstStyle/>
          <a:p>
            <a:pPr>
              <a:defRPr/>
            </a:pPr>
            <a:endParaRPr lang="en-US"/>
          </a:p>
        </p:txBody>
      </p:sp>
      <p:sp>
        <p:nvSpPr>
          <p:cNvPr id="4" name="Slide Number Placeholder 3">
            <a:extLst>
              <a:ext uri="{FF2B5EF4-FFF2-40B4-BE49-F238E27FC236}">
                <a16:creationId xmlns:a16="http://schemas.microsoft.com/office/drawing/2014/main" id="{663A0D79-7799-42AC-BEF4-6DA347012F86}"/>
              </a:ext>
            </a:extLst>
          </p:cNvPr>
          <p:cNvSpPr>
            <a:spLocks noGrp="1"/>
          </p:cNvSpPr>
          <p:nvPr>
            <p:ph type="sldNum" sz="quarter" idx="12"/>
          </p:nvPr>
        </p:nvSpPr>
        <p:spPr>
          <a:xfrm>
            <a:off x="9310903" y="6356352"/>
            <a:ext cx="2743200" cy="365125"/>
          </a:xfrm>
          <a:prstGeom prst="rect">
            <a:avLst/>
          </a:prstGeom>
        </p:spPr>
        <p:txBody>
          <a:bodyPr/>
          <a:lstStyle/>
          <a:p>
            <a:pPr>
              <a:defRPr/>
            </a:pPr>
            <a:fld id="{E03F46ED-0430-4064-AE14-4576053DBA32}" type="slidenum">
              <a:rPr lang="en-US" smtClean="0"/>
              <a:pPr>
                <a:defRPr/>
              </a:pPr>
              <a:t>‹#›</a:t>
            </a:fld>
            <a:endParaRPr lang="en-US"/>
          </a:p>
        </p:txBody>
      </p:sp>
    </p:spTree>
    <p:extLst>
      <p:ext uri="{BB962C8B-B14F-4D97-AF65-F5344CB8AC3E}">
        <p14:creationId xmlns:p14="http://schemas.microsoft.com/office/powerpoint/2010/main" val="3081227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1759-A933-4F4E-B8BC-4F0043B356C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613D194-EFC6-4213-A15B-5B75C22E9F3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6F83D3-FBC9-4808-87F6-D1763F7C6B9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F5B90D7-A4C6-47F4-90ED-513A50687496}"/>
              </a:ext>
            </a:extLst>
          </p:cNvPr>
          <p:cNvSpPr>
            <a:spLocks noGrp="1"/>
          </p:cNvSpPr>
          <p:nvPr>
            <p:ph type="dt" sz="half" idx="10"/>
          </p:nvPr>
        </p:nvSpPr>
        <p:spPr>
          <a:xfrm>
            <a:off x="838200" y="6356352"/>
            <a:ext cx="2743200" cy="365125"/>
          </a:xfrm>
          <a:prstGeom prst="rect">
            <a:avLst/>
          </a:prstGeom>
        </p:spPr>
        <p:txBody>
          <a:bodyPr/>
          <a:lstStyle/>
          <a:p>
            <a:pPr>
              <a:defRPr/>
            </a:pPr>
            <a:fld id="{AC540A31-D36C-48B2-AD68-B0448A9534EB}" type="datetime1">
              <a:rPr lang="en-US" smtClean="0"/>
              <a:t>6/14/2023</a:t>
            </a:fld>
            <a:endParaRPr lang="en-US"/>
          </a:p>
        </p:txBody>
      </p:sp>
      <p:sp>
        <p:nvSpPr>
          <p:cNvPr id="6" name="Footer Placeholder 5">
            <a:extLst>
              <a:ext uri="{FF2B5EF4-FFF2-40B4-BE49-F238E27FC236}">
                <a16:creationId xmlns:a16="http://schemas.microsoft.com/office/drawing/2014/main" id="{2CA4AD8B-B245-4B31-8B94-BC9186BA7CB7}"/>
              </a:ext>
            </a:extLst>
          </p:cNvPr>
          <p:cNvSpPr>
            <a:spLocks noGrp="1"/>
          </p:cNvSpPr>
          <p:nvPr>
            <p:ph type="ftr" sz="quarter" idx="11"/>
          </p:nvPr>
        </p:nvSpPr>
        <p:spPr>
          <a:xfrm>
            <a:off x="4038600" y="6356352"/>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2A5B14A2-44EA-43A6-9F79-0918235EFACF}"/>
              </a:ext>
            </a:extLst>
          </p:cNvPr>
          <p:cNvSpPr>
            <a:spLocks noGrp="1"/>
          </p:cNvSpPr>
          <p:nvPr>
            <p:ph type="sldNum" sz="quarter" idx="12"/>
          </p:nvPr>
        </p:nvSpPr>
        <p:spPr>
          <a:xfrm>
            <a:off x="9310903" y="6356352"/>
            <a:ext cx="2743200" cy="365125"/>
          </a:xfrm>
          <a:prstGeom prst="rect">
            <a:avLst/>
          </a:prstGeom>
        </p:spPr>
        <p:txBody>
          <a:bodyPr/>
          <a:lstStyle/>
          <a:p>
            <a:pPr>
              <a:defRPr/>
            </a:pPr>
            <a:fld id="{4281F4A2-D454-4CD3-9169-70E15FA5F6F7}" type="slidenum">
              <a:rPr lang="en-US" smtClean="0"/>
              <a:pPr>
                <a:defRPr/>
              </a:pPr>
              <a:t>‹#›</a:t>
            </a:fld>
            <a:endParaRPr lang="en-US"/>
          </a:p>
        </p:txBody>
      </p:sp>
    </p:spTree>
    <p:extLst>
      <p:ext uri="{BB962C8B-B14F-4D97-AF65-F5344CB8AC3E}">
        <p14:creationId xmlns:p14="http://schemas.microsoft.com/office/powerpoint/2010/main" val="86559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C5652-34CF-488F-813F-3077E556929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C4819A4-4A1D-46BD-B65F-900A6554167A}"/>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2FE5DDD-26E5-40F8-99A6-EFF660724D4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2FBA4FF-AC1D-4EB3-8FD7-593EB8F621AA}"/>
              </a:ext>
            </a:extLst>
          </p:cNvPr>
          <p:cNvSpPr>
            <a:spLocks noGrp="1"/>
          </p:cNvSpPr>
          <p:nvPr>
            <p:ph type="dt" sz="half" idx="10"/>
          </p:nvPr>
        </p:nvSpPr>
        <p:spPr>
          <a:xfrm>
            <a:off x="838200" y="6356352"/>
            <a:ext cx="2743200" cy="365125"/>
          </a:xfrm>
          <a:prstGeom prst="rect">
            <a:avLst/>
          </a:prstGeom>
        </p:spPr>
        <p:txBody>
          <a:bodyPr/>
          <a:lstStyle/>
          <a:p>
            <a:pPr>
              <a:defRPr/>
            </a:pPr>
            <a:fld id="{D66A8828-401F-4807-87D7-2F4E40B7F777}" type="datetime1">
              <a:rPr lang="en-US" smtClean="0"/>
              <a:t>6/14/2023</a:t>
            </a:fld>
            <a:endParaRPr lang="en-US"/>
          </a:p>
        </p:txBody>
      </p:sp>
      <p:sp>
        <p:nvSpPr>
          <p:cNvPr id="6" name="Footer Placeholder 5">
            <a:extLst>
              <a:ext uri="{FF2B5EF4-FFF2-40B4-BE49-F238E27FC236}">
                <a16:creationId xmlns:a16="http://schemas.microsoft.com/office/drawing/2014/main" id="{E4D39546-8423-43EA-BE48-6CA04078B714}"/>
              </a:ext>
            </a:extLst>
          </p:cNvPr>
          <p:cNvSpPr>
            <a:spLocks noGrp="1"/>
          </p:cNvSpPr>
          <p:nvPr>
            <p:ph type="ftr" sz="quarter" idx="11"/>
          </p:nvPr>
        </p:nvSpPr>
        <p:spPr>
          <a:xfrm>
            <a:off x="4038600" y="6356352"/>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2245EB18-3D72-4B15-B5FA-B1835CE67FD9}"/>
              </a:ext>
            </a:extLst>
          </p:cNvPr>
          <p:cNvSpPr>
            <a:spLocks noGrp="1"/>
          </p:cNvSpPr>
          <p:nvPr>
            <p:ph type="sldNum" sz="quarter" idx="12"/>
          </p:nvPr>
        </p:nvSpPr>
        <p:spPr>
          <a:xfrm>
            <a:off x="9310903" y="6356352"/>
            <a:ext cx="2743200" cy="365125"/>
          </a:xfrm>
          <a:prstGeom prst="rect">
            <a:avLst/>
          </a:prstGeom>
        </p:spPr>
        <p:txBody>
          <a:bodyPr/>
          <a:lstStyle/>
          <a:p>
            <a:pPr>
              <a:defRPr/>
            </a:pPr>
            <a:fld id="{392C093C-E96F-49D1-8FD1-67FEB29A4437}" type="slidenum">
              <a:rPr lang="en-US" smtClean="0"/>
              <a:pPr>
                <a:defRPr/>
              </a:pPr>
              <a:t>‹#›</a:t>
            </a:fld>
            <a:endParaRPr lang="en-US"/>
          </a:p>
        </p:txBody>
      </p:sp>
    </p:spTree>
    <p:extLst>
      <p:ext uri="{BB962C8B-B14F-4D97-AF65-F5344CB8AC3E}">
        <p14:creationId xmlns:p14="http://schemas.microsoft.com/office/powerpoint/2010/main" val="41492921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5_Text/Content Slide">
    <p:spTree>
      <p:nvGrpSpPr>
        <p:cNvPr id="1" name=""/>
        <p:cNvGrpSpPr/>
        <p:nvPr/>
      </p:nvGrpSpPr>
      <p:grpSpPr>
        <a:xfrm>
          <a:off x="0" y="0"/>
          <a:ext cx="0" cy="0"/>
          <a:chOff x="0" y="0"/>
          <a:chExt cx="0" cy="0"/>
        </a:xfrm>
      </p:grpSpPr>
      <p:cxnSp>
        <p:nvCxnSpPr>
          <p:cNvPr id="3" name="Straight Connector 2"/>
          <p:cNvCxnSpPr/>
          <p:nvPr userDrawn="1"/>
        </p:nvCxnSpPr>
        <p:spPr>
          <a:xfrm>
            <a:off x="0" y="1028700"/>
            <a:ext cx="12192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Title 11">
            <a:extLst>
              <a:ext uri="{FF2B5EF4-FFF2-40B4-BE49-F238E27FC236}">
                <a16:creationId xmlns:a16="http://schemas.microsoft.com/office/drawing/2014/main" id="{740A7BF6-1785-C247-8F71-372D61AC0629}"/>
              </a:ext>
            </a:extLst>
          </p:cNvPr>
          <p:cNvSpPr>
            <a:spLocks noGrp="1"/>
          </p:cNvSpPr>
          <p:nvPr>
            <p:ph type="title" hasCustomPrompt="1"/>
          </p:nvPr>
        </p:nvSpPr>
        <p:spPr>
          <a:xfrm>
            <a:off x="360024" y="157508"/>
            <a:ext cx="11492040" cy="293840"/>
          </a:xfrm>
          <a:prstGeom prst="rect">
            <a:avLst/>
          </a:prstGeom>
        </p:spPr>
        <p:txBody>
          <a:bodyPr/>
          <a:lstStyle>
            <a:lvl1pPr>
              <a:defRPr sz="2000" b="0" i="0">
                <a:solidFill>
                  <a:schemeClr val="tx1"/>
                </a:solidFill>
                <a:latin typeface="Arial" panose="020B0604020202020204" pitchFamily="34" charset="0"/>
                <a:cs typeface="Arial" panose="020B0604020202020204" pitchFamily="34" charset="0"/>
              </a:defRPr>
            </a:lvl1pPr>
          </a:lstStyle>
          <a:p>
            <a:r>
              <a:rPr lang="en-US"/>
              <a:t>Presentation Title</a:t>
            </a:r>
          </a:p>
        </p:txBody>
      </p:sp>
      <p:sp>
        <p:nvSpPr>
          <p:cNvPr id="4" name="Text Placeholder 3">
            <a:extLst>
              <a:ext uri="{FF2B5EF4-FFF2-40B4-BE49-F238E27FC236}">
                <a16:creationId xmlns:a16="http://schemas.microsoft.com/office/drawing/2014/main" id="{2A1BB2DF-5EA5-D148-9797-05013EC92CBA}"/>
              </a:ext>
            </a:extLst>
          </p:cNvPr>
          <p:cNvSpPr>
            <a:spLocks noGrp="1"/>
          </p:cNvSpPr>
          <p:nvPr>
            <p:ph type="body" sz="quarter" idx="11" hasCustomPrompt="1"/>
          </p:nvPr>
        </p:nvSpPr>
        <p:spPr>
          <a:xfrm>
            <a:off x="359832" y="459381"/>
            <a:ext cx="11492232" cy="472633"/>
          </a:xfrm>
          <a:prstGeom prst="rect">
            <a:avLst/>
          </a:prstGeom>
        </p:spPr>
        <p:txBody>
          <a:bodyPr/>
          <a:lstStyle>
            <a:lvl1pPr marL="0" indent="0">
              <a:buNone/>
              <a:defRPr sz="2800" b="1" i="0">
                <a:solidFill>
                  <a:schemeClr val="accent2"/>
                </a:solidFill>
                <a:latin typeface="Arial" panose="020B0604020202020204" pitchFamily="34" charset="0"/>
                <a:cs typeface="Arial" panose="020B0604020202020204" pitchFamily="34" charset="0"/>
              </a:defRPr>
            </a:lvl1pPr>
            <a:lvl4pPr marL="1371600" indent="0">
              <a:buNone/>
              <a:defRPr/>
            </a:lvl4pPr>
          </a:lstStyle>
          <a:p>
            <a:pPr lvl="0"/>
            <a:r>
              <a:rPr lang="en-US"/>
              <a:t>Insert Slide Title</a:t>
            </a:r>
          </a:p>
        </p:txBody>
      </p:sp>
      <p:sp>
        <p:nvSpPr>
          <p:cNvPr id="5" name="Content Placeholder 4">
            <a:extLst>
              <a:ext uri="{FF2B5EF4-FFF2-40B4-BE49-F238E27FC236}">
                <a16:creationId xmlns:a16="http://schemas.microsoft.com/office/drawing/2014/main" id="{B28560AE-4E56-6041-A832-885A17663538}"/>
              </a:ext>
            </a:extLst>
          </p:cNvPr>
          <p:cNvSpPr>
            <a:spLocks noGrp="1"/>
          </p:cNvSpPr>
          <p:nvPr>
            <p:ph sz="quarter" idx="12"/>
          </p:nvPr>
        </p:nvSpPr>
        <p:spPr>
          <a:xfrm>
            <a:off x="359832" y="1280160"/>
            <a:ext cx="11492232" cy="4549123"/>
          </a:xfrm>
          <a:prstGeom prst="rect">
            <a:avLst/>
          </a:prstGeom>
        </p:spPr>
        <p:txBody>
          <a:bodyPr/>
          <a:lstStyle>
            <a:lvl1pPr marL="342900" indent="-342900">
              <a:spcBef>
                <a:spcPts val="600"/>
              </a:spcBef>
              <a:spcAft>
                <a:spcPts val="600"/>
              </a:spcAft>
              <a:buClr>
                <a:schemeClr val="accent2"/>
              </a:buClr>
              <a:buSzPct val="95000"/>
              <a:buFont typeface="Arial" panose="020B0604020202020204" pitchFamily="34" charset="0"/>
              <a:buChar char="●"/>
              <a:defRPr sz="2200">
                <a:latin typeface="Arial" panose="020B0604020202020204" pitchFamily="34" charset="0"/>
                <a:cs typeface="Arial" panose="020B0604020202020204" pitchFamily="34" charset="0"/>
              </a:defRPr>
            </a:lvl1pPr>
            <a:lvl2pPr marL="914400" indent="-342900">
              <a:spcBef>
                <a:spcPts val="600"/>
              </a:spcBef>
              <a:spcAft>
                <a:spcPts val="600"/>
              </a:spcAft>
              <a:buFont typeface="Arial" panose="020B0604020202020204" pitchFamily="34" charset="0"/>
              <a:buChar char="−"/>
              <a:defRPr sz="2000">
                <a:latin typeface="Arial" panose="020B0604020202020204" pitchFamily="34" charset="0"/>
                <a:cs typeface="Arial" panose="020B0604020202020204" pitchFamily="34" charset="0"/>
              </a:defRPr>
            </a:lvl2pPr>
            <a:lvl3pPr marL="1371600" indent="-342900">
              <a:spcBef>
                <a:spcPts val="600"/>
              </a:spcBef>
              <a:spcAft>
                <a:spcPts val="600"/>
              </a:spcAft>
              <a:buSzPct val="75000"/>
              <a:buFont typeface="Lucida Grande" panose="020B0600040502020204" pitchFamily="34" charset="0"/>
              <a:buChar char="▪"/>
              <a:defRPr sz="1800">
                <a:latin typeface="Arial" panose="020B0604020202020204" pitchFamily="34" charset="0"/>
                <a:cs typeface="Arial" panose="020B0604020202020204" pitchFamily="34" charset="0"/>
              </a:defRPr>
            </a:lvl3pPr>
            <a:lvl4pPr marL="1600200" indent="-228600">
              <a:spcBef>
                <a:spcPts val="600"/>
              </a:spcBef>
              <a:spcAft>
                <a:spcPts val="600"/>
              </a:spcAft>
              <a:buSzPct val="75000"/>
              <a:buFont typeface="Arial" panose="020B0604020202020204" pitchFamily="34" charset="0"/>
              <a:buChar char="−"/>
              <a:defRPr sz="1800">
                <a:latin typeface="Arial" panose="020B0604020202020204" pitchFamily="34" charset="0"/>
                <a:cs typeface="Arial" panose="020B0604020202020204" pitchFamily="34" charset="0"/>
              </a:defRPr>
            </a:lvl4pPr>
            <a:lvl5pPr marL="1944688" indent="-228600">
              <a:spcBef>
                <a:spcPts val="600"/>
              </a:spcBef>
              <a:spcAft>
                <a:spcPts val="600"/>
              </a:spcAft>
              <a:buSzPct val="75000"/>
              <a:buFont typeface="Arial" panose="020B0604020202020204" pitchFamily="34" charset="0"/>
              <a:buChar char="»"/>
              <a:tabLst/>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1">
            <a:extLst>
              <a:ext uri="{FF2B5EF4-FFF2-40B4-BE49-F238E27FC236}">
                <a16:creationId xmlns:a16="http://schemas.microsoft.com/office/drawing/2014/main" id="{89795BD3-59DA-2548-896E-F9CB0F8D1485}"/>
              </a:ext>
            </a:extLst>
          </p:cNvPr>
          <p:cNvSpPr>
            <a:spLocks noGrp="1"/>
          </p:cNvSpPr>
          <p:nvPr>
            <p:ph type="sldNum" sz="quarter" idx="4"/>
          </p:nvPr>
        </p:nvSpPr>
        <p:spPr>
          <a:xfrm>
            <a:off x="9108864" y="6245875"/>
            <a:ext cx="2743200" cy="365125"/>
          </a:xfrm>
          <a:prstGeom prst="rect">
            <a:avLst/>
          </a:prstGeom>
        </p:spPr>
        <p:txBody>
          <a:bodyPr vert="horz" lIns="91440" tIns="45720" rIns="91440" bIns="45720" rtlCol="0" anchor="ctr"/>
          <a:lstStyle>
            <a:lvl1pPr algn="r">
              <a:defRPr sz="1200">
                <a:solidFill>
                  <a:schemeClr val="bg1"/>
                </a:solidFill>
              </a:defRPr>
            </a:lvl1pPr>
          </a:lstStyle>
          <a:p>
            <a:fld id="{F9DAEA00-D33B-974D-916C-FD7440B68717}" type="slidenum">
              <a:rPr lang="en-US" smtClean="0"/>
              <a:pPr/>
              <a:t>‹#›</a:t>
            </a:fld>
            <a:endParaRPr lang="en-US"/>
          </a:p>
        </p:txBody>
      </p:sp>
    </p:spTree>
    <p:extLst>
      <p:ext uri="{BB962C8B-B14F-4D97-AF65-F5344CB8AC3E}">
        <p14:creationId xmlns:p14="http://schemas.microsoft.com/office/powerpoint/2010/main" val="1768912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6_Resources">
    <p:spTree>
      <p:nvGrpSpPr>
        <p:cNvPr id="1" name=""/>
        <p:cNvGrpSpPr/>
        <p:nvPr/>
      </p:nvGrpSpPr>
      <p:grpSpPr>
        <a:xfrm>
          <a:off x="0" y="0"/>
          <a:ext cx="0" cy="0"/>
          <a:chOff x="0" y="0"/>
          <a:chExt cx="0" cy="0"/>
        </a:xfrm>
      </p:grpSpPr>
      <p:cxnSp>
        <p:nvCxnSpPr>
          <p:cNvPr id="3" name="Straight Connector 2"/>
          <p:cNvCxnSpPr/>
          <p:nvPr userDrawn="1"/>
        </p:nvCxnSpPr>
        <p:spPr>
          <a:xfrm>
            <a:off x="0" y="1028700"/>
            <a:ext cx="12192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Title 11">
            <a:extLst>
              <a:ext uri="{FF2B5EF4-FFF2-40B4-BE49-F238E27FC236}">
                <a16:creationId xmlns:a16="http://schemas.microsoft.com/office/drawing/2014/main" id="{740A7BF6-1785-C247-8F71-372D61AC0629}"/>
              </a:ext>
            </a:extLst>
          </p:cNvPr>
          <p:cNvSpPr>
            <a:spLocks noGrp="1"/>
          </p:cNvSpPr>
          <p:nvPr>
            <p:ph type="title" hasCustomPrompt="1"/>
          </p:nvPr>
        </p:nvSpPr>
        <p:spPr>
          <a:xfrm>
            <a:off x="360024" y="157508"/>
            <a:ext cx="11492040" cy="293840"/>
          </a:xfrm>
          <a:prstGeom prst="rect">
            <a:avLst/>
          </a:prstGeom>
        </p:spPr>
        <p:txBody>
          <a:bodyPr/>
          <a:lstStyle>
            <a:lvl1pPr>
              <a:defRPr sz="2000" b="0" i="0">
                <a:solidFill>
                  <a:schemeClr val="tx1"/>
                </a:solidFill>
                <a:latin typeface="Arial" panose="020B0604020202020204" pitchFamily="34" charset="0"/>
                <a:cs typeface="Arial" panose="020B0604020202020204" pitchFamily="34" charset="0"/>
              </a:defRPr>
            </a:lvl1pPr>
          </a:lstStyle>
          <a:p>
            <a:r>
              <a:rPr lang="en-US"/>
              <a:t>Presentation Title</a:t>
            </a:r>
          </a:p>
        </p:txBody>
      </p:sp>
      <p:sp>
        <p:nvSpPr>
          <p:cNvPr id="4" name="Text Placeholder 3">
            <a:extLst>
              <a:ext uri="{FF2B5EF4-FFF2-40B4-BE49-F238E27FC236}">
                <a16:creationId xmlns:a16="http://schemas.microsoft.com/office/drawing/2014/main" id="{2A1BB2DF-5EA5-D148-9797-05013EC92CBA}"/>
              </a:ext>
            </a:extLst>
          </p:cNvPr>
          <p:cNvSpPr>
            <a:spLocks noGrp="1"/>
          </p:cNvSpPr>
          <p:nvPr>
            <p:ph type="body" sz="quarter" idx="11" hasCustomPrompt="1"/>
          </p:nvPr>
        </p:nvSpPr>
        <p:spPr>
          <a:xfrm>
            <a:off x="359832" y="459381"/>
            <a:ext cx="11492232" cy="472633"/>
          </a:xfrm>
          <a:prstGeom prst="rect">
            <a:avLst/>
          </a:prstGeom>
        </p:spPr>
        <p:txBody>
          <a:bodyPr/>
          <a:lstStyle>
            <a:lvl1pPr marL="0" indent="0">
              <a:buNone/>
              <a:defRPr sz="2800" b="1" i="0">
                <a:solidFill>
                  <a:schemeClr val="accent2"/>
                </a:solidFill>
                <a:latin typeface="Arial" panose="020B0604020202020204" pitchFamily="34" charset="0"/>
                <a:cs typeface="Arial" panose="020B0604020202020204" pitchFamily="34" charset="0"/>
              </a:defRPr>
            </a:lvl1pPr>
            <a:lvl4pPr marL="1371600" indent="0">
              <a:buNone/>
              <a:defRPr/>
            </a:lvl4pPr>
          </a:lstStyle>
          <a:p>
            <a:pPr lvl="0"/>
            <a:r>
              <a:rPr lang="en-US"/>
              <a:t>Insert Slide Title</a:t>
            </a:r>
          </a:p>
        </p:txBody>
      </p:sp>
      <p:sp>
        <p:nvSpPr>
          <p:cNvPr id="5" name="Content Placeholder 4">
            <a:extLst>
              <a:ext uri="{FF2B5EF4-FFF2-40B4-BE49-F238E27FC236}">
                <a16:creationId xmlns:a16="http://schemas.microsoft.com/office/drawing/2014/main" id="{B28560AE-4E56-6041-A832-885A17663538}"/>
              </a:ext>
            </a:extLst>
          </p:cNvPr>
          <p:cNvSpPr>
            <a:spLocks noGrp="1"/>
          </p:cNvSpPr>
          <p:nvPr>
            <p:ph sz="quarter" idx="12"/>
          </p:nvPr>
        </p:nvSpPr>
        <p:spPr>
          <a:xfrm>
            <a:off x="359832" y="1280159"/>
            <a:ext cx="11492232" cy="4549140"/>
          </a:xfrm>
          <a:prstGeom prst="rect">
            <a:avLst/>
          </a:prstGeom>
        </p:spPr>
        <p:txBody>
          <a:bodyPr/>
          <a:lstStyle>
            <a:lvl1pPr marL="342900" indent="-342900">
              <a:spcBef>
                <a:spcPts val="600"/>
              </a:spcBef>
              <a:spcAft>
                <a:spcPts val="600"/>
              </a:spcAft>
              <a:buSzPct val="95000"/>
              <a:buFont typeface="Arial" panose="020B0604020202020204" pitchFamily="34" charset="0"/>
              <a:buChar char="●"/>
              <a:defRPr sz="2200">
                <a:latin typeface="Arial" panose="020B0604020202020204" pitchFamily="34" charset="0"/>
                <a:cs typeface="Arial" panose="020B0604020202020204" pitchFamily="34" charset="0"/>
              </a:defRPr>
            </a:lvl1pPr>
            <a:lvl2pPr marL="914400" indent="-342900">
              <a:spcBef>
                <a:spcPts val="600"/>
              </a:spcBef>
              <a:spcAft>
                <a:spcPts val="600"/>
              </a:spcAft>
              <a:buFont typeface="Arial" panose="020B0604020202020204" pitchFamily="34" charset="0"/>
              <a:buChar char="−"/>
              <a:defRPr sz="2000">
                <a:latin typeface="Arial" panose="020B0604020202020204" pitchFamily="34" charset="0"/>
                <a:cs typeface="Arial" panose="020B0604020202020204" pitchFamily="34" charset="0"/>
              </a:defRPr>
            </a:lvl2pPr>
            <a:lvl3pPr marL="1371600" indent="-342900">
              <a:spcBef>
                <a:spcPts val="600"/>
              </a:spcBef>
              <a:spcAft>
                <a:spcPts val="600"/>
              </a:spcAft>
              <a:buSzPct val="75000"/>
              <a:buFont typeface="Lucida Grande" panose="020B0600040502020204" pitchFamily="34" charset="0"/>
              <a:buChar char="▪"/>
              <a:defRPr sz="1800">
                <a:latin typeface="Arial" panose="020B0604020202020204" pitchFamily="34" charset="0"/>
                <a:cs typeface="Arial" panose="020B0604020202020204" pitchFamily="34" charset="0"/>
              </a:defRPr>
            </a:lvl3pPr>
            <a:lvl4pPr marL="1600200" indent="-228600">
              <a:spcBef>
                <a:spcPts val="600"/>
              </a:spcBef>
              <a:spcAft>
                <a:spcPts val="600"/>
              </a:spcAft>
              <a:buSzPct val="75000"/>
              <a:buFont typeface="Arial" panose="020B0604020202020204" pitchFamily="34" charset="0"/>
              <a:buChar char="−"/>
              <a:defRPr sz="1800">
                <a:latin typeface="Arial" panose="020B0604020202020204" pitchFamily="34" charset="0"/>
                <a:cs typeface="Arial" panose="020B0604020202020204" pitchFamily="34" charset="0"/>
              </a:defRPr>
            </a:lvl4pPr>
            <a:lvl5pPr marL="1944688" indent="-228600">
              <a:spcBef>
                <a:spcPts val="600"/>
              </a:spcBef>
              <a:spcAft>
                <a:spcPts val="600"/>
              </a:spcAft>
              <a:buSzPct val="75000"/>
              <a:buFont typeface="Arial" panose="020B0604020202020204" pitchFamily="34" charset="0"/>
              <a:buChar char="»"/>
              <a:tabLst/>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
            <a:extLst>
              <a:ext uri="{FF2B5EF4-FFF2-40B4-BE49-F238E27FC236}">
                <a16:creationId xmlns:a16="http://schemas.microsoft.com/office/drawing/2014/main" id="{422E0159-D8B3-114D-8B40-3C54AFAC6A92}"/>
              </a:ext>
            </a:extLst>
          </p:cNvPr>
          <p:cNvSpPr>
            <a:spLocks noGrp="1"/>
          </p:cNvSpPr>
          <p:nvPr>
            <p:ph type="sldNum" sz="quarter" idx="4"/>
          </p:nvPr>
        </p:nvSpPr>
        <p:spPr>
          <a:xfrm>
            <a:off x="9108864" y="6245875"/>
            <a:ext cx="2743200" cy="365125"/>
          </a:xfrm>
          <a:prstGeom prst="rect">
            <a:avLst/>
          </a:prstGeom>
        </p:spPr>
        <p:txBody>
          <a:bodyPr vert="horz" lIns="91440" tIns="45720" rIns="91440" bIns="45720" rtlCol="0" anchor="ctr"/>
          <a:lstStyle>
            <a:lvl1pPr algn="r">
              <a:defRPr sz="1200">
                <a:solidFill>
                  <a:schemeClr val="bg1"/>
                </a:solidFill>
              </a:defRPr>
            </a:lvl1pPr>
          </a:lstStyle>
          <a:p>
            <a:fld id="{F9DAEA00-D33B-974D-916C-FD7440B68717}" type="slidenum">
              <a:rPr lang="en-US" smtClean="0"/>
              <a:pPr/>
              <a:t>‹#›</a:t>
            </a:fld>
            <a:endParaRPr lang="en-US"/>
          </a:p>
        </p:txBody>
      </p:sp>
    </p:spTree>
    <p:extLst>
      <p:ext uri="{BB962C8B-B14F-4D97-AF65-F5344CB8AC3E}">
        <p14:creationId xmlns:p14="http://schemas.microsoft.com/office/powerpoint/2010/main" val="128381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6296" y="91214"/>
            <a:ext cx="11878686" cy="577124"/>
          </a:xfrm>
          <a:prstGeom prst="rect">
            <a:avLst/>
          </a:prstGeom>
        </p:spPr>
        <p:txBody>
          <a:bodyPr/>
          <a:lstStyle>
            <a:lvl1pPr>
              <a:defRPr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noAutofit/>
          </a:bodyPr>
          <a:lstStyle>
            <a:lvl1pPr marL="0" indent="0">
              <a:buNone/>
              <a:defRPr sz="3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noAutofit/>
          </a:bodyPr>
          <a:lstStyle>
            <a:lvl1pPr marL="0" indent="0">
              <a:buNone/>
              <a:defRPr sz="3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77FD885C-715E-425F-9C18-EB0EE69B2D8D}" type="slidenum">
              <a:rPr lang="en-US" smtClean="0"/>
              <a:t>‹#›</a:t>
            </a:fld>
            <a:endParaRPr lang="en-US"/>
          </a:p>
        </p:txBody>
      </p:sp>
    </p:spTree>
    <p:extLst>
      <p:ext uri="{BB962C8B-B14F-4D97-AF65-F5344CB8AC3E}">
        <p14:creationId xmlns:p14="http://schemas.microsoft.com/office/powerpoint/2010/main" val="1454453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018" y="58954"/>
            <a:ext cx="11887200" cy="611187"/>
          </a:xfrm>
          <a:prstGeom prst="rect">
            <a:avLst/>
          </a:prstGeom>
        </p:spPr>
        <p:txBody>
          <a:bodyPr/>
          <a:lstStyle>
            <a:lvl1pPr>
              <a:defRPr b="1">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D60ACB47-20BF-4306-AD93-215A1CA8734A}" type="datetime1">
              <a:rPr lang="en-US" smtClean="0"/>
              <a:t>6/14/2023</a:t>
            </a:fld>
            <a:endParaRPr lang="en-US"/>
          </a:p>
        </p:txBody>
      </p:sp>
      <p:sp>
        <p:nvSpPr>
          <p:cNvPr id="4" name="Footer Placeholder 3"/>
          <p:cNvSpPr>
            <a:spLocks noGrp="1"/>
          </p:cNvSpPr>
          <p:nvPr>
            <p:ph type="ftr" sz="quarter" idx="11"/>
          </p:nvPr>
        </p:nvSpPr>
        <p:spPr>
          <a:xfrm>
            <a:off x="4038600" y="6356354"/>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7FD885C-715E-425F-9C18-EB0EE69B2D8D}" type="slidenum">
              <a:rPr lang="en-US" smtClean="0"/>
              <a:t>‹#›</a:t>
            </a:fld>
            <a:endParaRPr lang="en-US"/>
          </a:p>
        </p:txBody>
      </p:sp>
    </p:spTree>
    <p:extLst>
      <p:ext uri="{BB962C8B-B14F-4D97-AF65-F5344CB8AC3E}">
        <p14:creationId xmlns:p14="http://schemas.microsoft.com/office/powerpoint/2010/main" val="3031987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34A867-32E1-4D63-A533-59805A36A213}" type="datetime1">
              <a:rPr lang="en-US" smtClean="0"/>
              <a:t>6/14/2023</a:t>
            </a:fld>
            <a:endParaRPr lang="en-US"/>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7FD885C-715E-425F-9C18-EB0EE69B2D8D}" type="slidenum">
              <a:rPr lang="en-US" smtClean="0"/>
              <a:t>‹#›</a:t>
            </a:fld>
            <a:endParaRPr lang="en-US"/>
          </a:p>
        </p:txBody>
      </p:sp>
    </p:spTree>
    <p:extLst>
      <p:ext uri="{BB962C8B-B14F-4D97-AF65-F5344CB8AC3E}">
        <p14:creationId xmlns:p14="http://schemas.microsoft.com/office/powerpoint/2010/main" val="4020860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6A43DD-C4AF-408A-B869-7BE5ABD2E5E9}" type="datetime1">
              <a:rPr lang="en-US" smtClean="0"/>
              <a:t>6/14/2023</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7FD885C-715E-425F-9C18-EB0EE69B2D8D}" type="slidenum">
              <a:rPr lang="en-US" smtClean="0"/>
              <a:t>‹#›</a:t>
            </a:fld>
            <a:endParaRPr lang="en-US"/>
          </a:p>
        </p:txBody>
      </p:sp>
    </p:spTree>
    <p:extLst>
      <p:ext uri="{BB962C8B-B14F-4D97-AF65-F5344CB8AC3E}">
        <p14:creationId xmlns:p14="http://schemas.microsoft.com/office/powerpoint/2010/main" val="247127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61644C-BA99-4E5D-BA5F-474A551C1C22}" type="datetime1">
              <a:rPr lang="en-US" smtClean="0"/>
              <a:t>6/14/2023</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7FD885C-715E-425F-9C18-EB0EE69B2D8D}" type="slidenum">
              <a:rPr lang="en-US" smtClean="0"/>
              <a:t>‹#›</a:t>
            </a:fld>
            <a:endParaRPr lang="en-US"/>
          </a:p>
        </p:txBody>
      </p:sp>
    </p:spTree>
    <p:extLst>
      <p:ext uri="{BB962C8B-B14F-4D97-AF65-F5344CB8AC3E}">
        <p14:creationId xmlns:p14="http://schemas.microsoft.com/office/powerpoint/2010/main" val="1173149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94663-7B5E-438B-B8B8-E047657989D1}" type="datetime1">
              <a:rPr lang="en-US" smtClean="0"/>
              <a:t>6/14/2023</a:t>
            </a:fld>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D885C-715E-425F-9C18-EB0EE69B2D8D}" type="slidenum">
              <a:rPr lang="en-US" smtClean="0"/>
              <a:t>‹#›</a:t>
            </a:fld>
            <a:endParaRPr lang="en-US"/>
          </a:p>
        </p:txBody>
      </p:sp>
      <p:sp>
        <p:nvSpPr>
          <p:cNvPr id="8" name="Title 1">
            <a:extLst>
              <a:ext uri="{FF2B5EF4-FFF2-40B4-BE49-F238E27FC236}">
                <a16:creationId xmlns:a16="http://schemas.microsoft.com/office/drawing/2014/main" id="{55A2B6BA-B701-4480-B8CA-2D1ABA70D653}"/>
              </a:ext>
            </a:extLst>
          </p:cNvPr>
          <p:cNvSpPr txBox="1">
            <a:spLocks/>
          </p:cNvSpPr>
          <p:nvPr userDrawn="1"/>
        </p:nvSpPr>
        <p:spPr>
          <a:xfrm>
            <a:off x="0" y="-6349"/>
            <a:ext cx="12192000" cy="749299"/>
          </a:xfrm>
          <a:prstGeom prst="rect">
            <a:avLst/>
          </a:prstGeom>
          <a:solidFill>
            <a:srgbClr val="2A5135"/>
          </a:solidFill>
        </p:spPr>
        <p:txBody>
          <a:bodyPr anchor="ctr">
            <a:normAutofit/>
          </a:bodyPr>
          <a:lstStyle>
            <a:lvl1pPr algn="l" defTabSz="914377" rtl="0" eaLnBrk="1" latinLnBrk="0" hangingPunct="1">
              <a:lnSpc>
                <a:spcPct val="90000"/>
              </a:lnSpc>
              <a:spcBef>
                <a:spcPct val="0"/>
              </a:spcBef>
              <a:buNone/>
              <a:defRPr sz="2800" b="0" kern="1200">
                <a:solidFill>
                  <a:schemeClr val="bg1"/>
                </a:solidFill>
                <a:latin typeface="Roboto" panose="02000000000000000000"/>
                <a:ea typeface="Source Sans Pro Light" panose="020B0403030403020204" pitchFamily="34" charset="0"/>
                <a:cs typeface="+mj-cs"/>
              </a:defRPr>
            </a:lvl1pPr>
          </a:lstStyle>
          <a:p>
            <a:endParaRPr lang="en-US" sz="3200" b="1"/>
          </a:p>
        </p:txBody>
      </p:sp>
      <p:sp>
        <p:nvSpPr>
          <p:cNvPr id="9" name="TextBox 8">
            <a:extLst>
              <a:ext uri="{FF2B5EF4-FFF2-40B4-BE49-F238E27FC236}">
                <a16:creationId xmlns:a16="http://schemas.microsoft.com/office/drawing/2014/main" id="{C1E6C826-07C9-4530-A2A6-CC32D9937118}"/>
              </a:ext>
            </a:extLst>
          </p:cNvPr>
          <p:cNvSpPr txBox="1"/>
          <p:nvPr userDrawn="1"/>
        </p:nvSpPr>
        <p:spPr>
          <a:xfrm>
            <a:off x="3667010" y="6356354"/>
            <a:ext cx="8782050" cy="486655"/>
          </a:xfrm>
          <a:prstGeom prst="rect">
            <a:avLst/>
          </a:prstGeom>
          <a:solidFill>
            <a:srgbClr val="2A5135"/>
          </a:solidFill>
          <a:ln w="12700">
            <a:solidFill>
              <a:schemeClr val="bg1"/>
            </a:solidFill>
          </a:ln>
        </p:spPr>
        <p:txBody>
          <a:bodyPr vert="horz" lIns="91440" tIns="182880" rIns="182880" bIns="182880" rtlCol="0" anchor="ctr">
            <a:noAutofit/>
          </a:bodyPr>
          <a:lstStyle/>
          <a:p>
            <a:pPr marL="0" marR="0" lvl="0" indent="0" algn="r" defTabSz="914400" rtl="0" eaLnBrk="1" fontAlgn="auto" latinLnBrk="0" hangingPunct="1">
              <a:lnSpc>
                <a:spcPct val="90000"/>
              </a:lnSpc>
              <a:spcBef>
                <a:spcPct val="0"/>
              </a:spcBef>
              <a:spcAft>
                <a:spcPts val="0"/>
              </a:spcAft>
              <a:buClrTx/>
              <a:buSzTx/>
              <a:buFontTx/>
              <a:buNone/>
              <a:tabLst/>
              <a:defRPr/>
            </a:pPr>
            <a:r>
              <a:rPr lang="en-US" sz="2000" b="0" i="1" cap="none" spc="200" baseline="0">
                <a:solidFill>
                  <a:schemeClr val="bg1"/>
                </a:solidFill>
                <a:latin typeface="+mn-lt"/>
                <a:ea typeface="Roboto" panose="02000000000000000000" pitchFamily="2" charset="0"/>
                <a:cs typeface="Roboto" panose="02000000000000000000" pitchFamily="2" charset="0"/>
              </a:rPr>
              <a:t>FTSA LIT Strategic Planning Meeting June 7, 2023</a:t>
            </a:r>
          </a:p>
        </p:txBody>
      </p:sp>
      <p:sp>
        <p:nvSpPr>
          <p:cNvPr id="10" name="Rectangle 9">
            <a:extLst>
              <a:ext uri="{FF2B5EF4-FFF2-40B4-BE49-F238E27FC236}">
                <a16:creationId xmlns:a16="http://schemas.microsoft.com/office/drawing/2014/main" id="{7E6D79D7-7F8A-45A4-94F1-5A85484FADA8}"/>
              </a:ext>
            </a:extLst>
          </p:cNvPr>
          <p:cNvSpPr/>
          <p:nvPr userDrawn="1"/>
        </p:nvSpPr>
        <p:spPr>
          <a:xfrm>
            <a:off x="-64655" y="6367697"/>
            <a:ext cx="3627005" cy="486655"/>
          </a:xfrm>
          <a:prstGeom prst="rect">
            <a:avLst/>
          </a:prstGeom>
          <a:solidFill>
            <a:srgbClr val="2A513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Chart, sunburst chart&#10;&#10;Description automatically generated">
            <a:extLst>
              <a:ext uri="{FF2B5EF4-FFF2-40B4-BE49-F238E27FC236}">
                <a16:creationId xmlns:a16="http://schemas.microsoft.com/office/drawing/2014/main" id="{C2366E80-3CE8-455D-A52A-376E2C7092E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8768" t="10059" r="8632" b="8083"/>
          <a:stretch/>
        </p:blipFill>
        <p:spPr>
          <a:xfrm>
            <a:off x="40005" y="5731077"/>
            <a:ext cx="1047750" cy="1059819"/>
          </a:xfrm>
          <a:prstGeom prst="ellipse">
            <a:avLst/>
          </a:prstGeom>
        </p:spPr>
      </p:pic>
      <p:sp>
        <p:nvSpPr>
          <p:cNvPr id="14" name="TextBox 13">
            <a:extLst>
              <a:ext uri="{FF2B5EF4-FFF2-40B4-BE49-F238E27FC236}">
                <a16:creationId xmlns:a16="http://schemas.microsoft.com/office/drawing/2014/main" id="{E1DDE4E1-1FE1-47A4-86F5-CBD262C235D2}"/>
              </a:ext>
            </a:extLst>
          </p:cNvPr>
          <p:cNvSpPr txBox="1"/>
          <p:nvPr userDrawn="1"/>
        </p:nvSpPr>
        <p:spPr>
          <a:xfrm>
            <a:off x="1043501" y="6367697"/>
            <a:ext cx="2623509" cy="486655"/>
          </a:xfrm>
          <a:prstGeom prst="rect">
            <a:avLst/>
          </a:prstGeom>
          <a:noFill/>
          <a:ln w="12700">
            <a:noFill/>
          </a:ln>
        </p:spPr>
        <p:txBody>
          <a:bodyPr vert="horz" lIns="91440" tIns="182880" rIns="91440" bIns="18288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400" b="0" i="1" cap="none" spc="200">
                <a:solidFill>
                  <a:schemeClr val="bg1"/>
                </a:solidFill>
                <a:latin typeface="+mn-lt"/>
                <a:ea typeface="Roboto" panose="02000000000000000000" pitchFamily="2" charset="0"/>
                <a:cs typeface="Roboto" panose="02000000000000000000" pitchFamily="2" charset="0"/>
              </a:rPr>
              <a:t>The Longleaf Alliance</a:t>
            </a:r>
            <a:endParaRPr lang="en-US" sz="1400" b="0" i="1" cap="none" spc="200" baseline="0">
              <a:solidFill>
                <a:schemeClr val="bg1"/>
              </a:solidFill>
              <a:latin typeface="+mn-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9238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3200" kern="1200">
          <a:solidFill>
            <a:srgbClr val="2A5135"/>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800" kern="1200">
          <a:solidFill>
            <a:srgbClr val="2A5135"/>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rgbClr val="2A5135"/>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rgbClr val="2A5135"/>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000" kern="1200">
          <a:solidFill>
            <a:srgbClr val="2A5135"/>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026F1863-C35D-4776-83F1-934D614EDDB8}" type="datetime1">
              <a:rPr lang="en-US" smtClean="0"/>
              <a:t>6/14/2023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9599C824-3583-46FC-B20C-3C49EAF021BE}" type="slidenum">
              <a:rPr lang="en-US"/>
              <a:pPr>
                <a:defRPr/>
              </a:pPr>
              <a:t>‹#›</a:t>
            </a:fld>
            <a:endParaRPr lang="en-US"/>
          </a:p>
        </p:txBody>
      </p:sp>
    </p:spTree>
    <p:extLst>
      <p:ext uri="{BB962C8B-B14F-4D97-AF65-F5344CB8AC3E}">
        <p14:creationId xmlns:p14="http://schemas.microsoft.com/office/powerpoint/2010/main" val="19778346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480C98-90CF-4E48-31CC-4BD6FB7EB1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D3FA2E-303C-DAA6-2119-15BD96B3C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412B4-6B4C-E393-31BB-D506536CDF8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F6EBA-0A76-405D-8A12-4613BEC4466F}" type="datetime1">
              <a:rPr lang="en-US" smtClean="0"/>
              <a:t>6/14/2023</a:t>
            </a:fld>
            <a:endParaRPr lang="en-US"/>
          </a:p>
        </p:txBody>
      </p:sp>
      <p:sp>
        <p:nvSpPr>
          <p:cNvPr id="5" name="Footer Placeholder 4">
            <a:extLst>
              <a:ext uri="{FF2B5EF4-FFF2-40B4-BE49-F238E27FC236}">
                <a16:creationId xmlns:a16="http://schemas.microsoft.com/office/drawing/2014/main" id="{DB59073E-55ED-AA22-58A2-0DDF93B105E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B484BB-A22F-B0BE-F308-5F2023EF633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AFD32-87A3-4DE5-B6DB-69343E8B615B}" type="slidenum">
              <a:rPr lang="en-US" smtClean="0"/>
              <a:t>‹#›</a:t>
            </a:fld>
            <a:endParaRPr lang="en-US"/>
          </a:p>
        </p:txBody>
      </p:sp>
    </p:spTree>
    <p:extLst>
      <p:ext uri="{BB962C8B-B14F-4D97-AF65-F5344CB8AC3E}">
        <p14:creationId xmlns:p14="http://schemas.microsoft.com/office/powerpoint/2010/main" val="310719603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pic>
        <p:nvPicPr>
          <p:cNvPr id="13" name="Picture 12" descr="A group of people standing in a forest&#10;&#10;Description automatically generated with medium confidence">
            <a:extLst>
              <a:ext uri="{FF2B5EF4-FFF2-40B4-BE49-F238E27FC236}">
                <a16:creationId xmlns:a16="http://schemas.microsoft.com/office/drawing/2014/main" id="{EED69BAF-F1C6-43E1-9600-25CFB80A399C}"/>
              </a:ext>
            </a:extLst>
          </p:cNvPr>
          <p:cNvPicPr>
            <a:picLocks noChangeAspect="1"/>
          </p:cNvPicPr>
          <p:nvPr userDrawn="1"/>
        </p:nvPicPr>
        <p:blipFill rotWithShape="1">
          <a:blip r:embed="rId13" cstate="print">
            <a:alphaModFix/>
            <a:extLst>
              <a:ext uri="{28A0092B-C50C-407E-A947-70E740481C1C}">
                <a14:useLocalDpi xmlns:a14="http://schemas.microsoft.com/office/drawing/2010/main" val="0"/>
              </a:ext>
            </a:extLst>
          </a:blip>
          <a:srcRect l="39" t="17554" r="-350" b="69045"/>
          <a:stretch/>
        </p:blipFill>
        <p:spPr>
          <a:xfrm>
            <a:off x="1" y="-4682"/>
            <a:ext cx="12229804" cy="919082"/>
          </a:xfrm>
          <a:prstGeom prst="rect">
            <a:avLst/>
          </a:prstGeom>
        </p:spPr>
      </p:pic>
      <p:sp>
        <p:nvSpPr>
          <p:cNvPr id="2" name="Title Placeholder 1">
            <a:extLst>
              <a:ext uri="{FF2B5EF4-FFF2-40B4-BE49-F238E27FC236}">
                <a16:creationId xmlns:a16="http://schemas.microsoft.com/office/drawing/2014/main" id="{A2ED804B-08EB-4F5D-B8A1-D291037ECC18}"/>
              </a:ext>
            </a:extLst>
          </p:cNvPr>
          <p:cNvSpPr>
            <a:spLocks noGrp="1"/>
          </p:cNvSpPr>
          <p:nvPr>
            <p:ph type="title"/>
          </p:nvPr>
        </p:nvSpPr>
        <p:spPr>
          <a:xfrm>
            <a:off x="838200" y="986560"/>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7591780D-EB7D-4B37-8609-47A9CF8885B6}"/>
              </a:ext>
            </a:extLst>
          </p:cNvPr>
          <p:cNvSpPr>
            <a:spLocks noGrp="1"/>
          </p:cNvSpPr>
          <p:nvPr>
            <p:ph type="body" idx="1"/>
          </p:nvPr>
        </p:nvSpPr>
        <p:spPr>
          <a:xfrm>
            <a:off x="838200" y="2362200"/>
            <a:ext cx="10515600" cy="3733800"/>
          </a:xfrm>
          <a:prstGeom prst="rect">
            <a:avLst/>
          </a:prstGeom>
        </p:spPr>
        <p:txBody>
          <a:bodyPr vert="horz" lIns="91440" tIns="45720" rIns="91440" bIns="45720" rtlCol="0">
            <a:noAutofit/>
          </a:bodyPr>
          <a:lstStyle/>
          <a:p>
            <a:pPr marL="228600" lvl="0" indent="-228600" defTabSz="914400">
              <a:spcBef>
                <a:spcPts val="1000"/>
              </a:spcBef>
            </a:pPr>
            <a:r>
              <a:rPr lang="en-US"/>
              <a:t>Click to edit Master text styles</a:t>
            </a:r>
          </a:p>
          <a:p>
            <a:pPr marL="685800" lvl="1" indent="-228600" defTabSz="914400">
              <a:spcBef>
                <a:spcPts val="500"/>
              </a:spcBef>
            </a:pPr>
            <a:r>
              <a:rPr lang="en-US"/>
              <a:t>Second level</a:t>
            </a:r>
          </a:p>
          <a:p>
            <a:pPr marL="1143000" lvl="2" indent="-228600" defTabSz="914400">
              <a:spcBef>
                <a:spcPts val="500"/>
              </a:spcBef>
            </a:pPr>
            <a:r>
              <a:rPr lang="en-US"/>
              <a:t>Third level</a:t>
            </a:r>
          </a:p>
          <a:p>
            <a:pPr marL="1600200" lvl="3" indent="-228600" defTabSz="914400">
              <a:spcBef>
                <a:spcPts val="500"/>
              </a:spcBef>
            </a:pPr>
            <a:r>
              <a:rPr lang="en-US"/>
              <a:t>Fourth level</a:t>
            </a:r>
          </a:p>
          <a:p>
            <a:pPr marL="2057400" lvl="4" indent="-228600" defTabSz="914400">
              <a:spcBef>
                <a:spcPts val="500"/>
              </a:spcBef>
            </a:pPr>
            <a:r>
              <a:rPr lang="en-US"/>
              <a:t>Fifth level</a:t>
            </a:r>
          </a:p>
        </p:txBody>
      </p:sp>
      <p:pic>
        <p:nvPicPr>
          <p:cNvPr id="9" name="Picture 10" descr="LongleafRevised2Concept.png">
            <a:extLst>
              <a:ext uri="{FF2B5EF4-FFF2-40B4-BE49-F238E27FC236}">
                <a16:creationId xmlns:a16="http://schemas.microsoft.com/office/drawing/2014/main" id="{18608DA9-30FF-4480-90C6-6C3DD22F92D5}"/>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 y="5953553"/>
            <a:ext cx="2071903" cy="805596"/>
          </a:xfrm>
          <a:prstGeom prst="rect">
            <a:avLst/>
          </a:prstGeom>
          <a:noFill/>
          <a:ln w="9525">
            <a:noFill/>
            <a:miter lim="800000"/>
            <a:headEnd/>
            <a:tailEnd/>
          </a:ln>
        </p:spPr>
      </p:pic>
    </p:spTree>
    <p:extLst>
      <p:ext uri="{BB962C8B-B14F-4D97-AF65-F5344CB8AC3E}">
        <p14:creationId xmlns:p14="http://schemas.microsoft.com/office/powerpoint/2010/main" val="292360672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hdr="0" ftr="0" dt="0"/>
  <p:txStyles>
    <p:titleStyle>
      <a:lvl1pPr algn="l" defTabSz="685800" rtl="0" eaLnBrk="1" latinLnBrk="0" hangingPunct="1">
        <a:lnSpc>
          <a:spcPct val="90000"/>
        </a:lnSpc>
        <a:spcBef>
          <a:spcPct val="0"/>
        </a:spcBef>
        <a:buNone/>
        <a:defRPr sz="4000" kern="1200">
          <a:solidFill>
            <a:schemeClr val="tx1"/>
          </a:solidFill>
          <a:latin typeface="Bell MT" panose="02020503060305020303"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en-US" sz="2800" kern="1200" dirty="0" smtClean="0">
          <a:solidFill>
            <a:schemeClr val="tx1"/>
          </a:solidFill>
          <a:latin typeface="Bell MT" panose="02020503060305020303" pitchFamily="18" charset="0"/>
          <a:ea typeface="+mn-ea"/>
          <a:cs typeface="+mn-cs"/>
        </a:defRPr>
      </a:lvl1pPr>
      <a:lvl2pPr marL="800100" indent="-342900" algn="l" defTabSz="685800" rtl="0" eaLnBrk="1" latinLnBrk="0" hangingPunct="1">
        <a:lnSpc>
          <a:spcPct val="90000"/>
        </a:lnSpc>
        <a:spcBef>
          <a:spcPts val="375"/>
        </a:spcBef>
        <a:buFont typeface="Courier New" panose="02070309020205020404" pitchFamily="49" charset="0"/>
        <a:buChar char="o"/>
        <a:defRPr lang="en-US" sz="2400" kern="1200" dirty="0" smtClean="0">
          <a:solidFill>
            <a:schemeClr val="tx1"/>
          </a:solidFill>
          <a:latin typeface="Bell MT" panose="02020503060305020303" pitchFamily="18" charset="0"/>
          <a:ea typeface="+mn-ea"/>
          <a:cs typeface="+mn-cs"/>
        </a:defRPr>
      </a:lvl2pPr>
      <a:lvl3pPr marL="1200150" indent="-285750" algn="l" defTabSz="685800" rtl="0" eaLnBrk="1" latinLnBrk="0" hangingPunct="1">
        <a:lnSpc>
          <a:spcPct val="90000"/>
        </a:lnSpc>
        <a:spcBef>
          <a:spcPts val="375"/>
        </a:spcBef>
        <a:buFont typeface="Wingdings" panose="05000000000000000000" pitchFamily="2" charset="2"/>
        <a:buChar char="§"/>
        <a:defRPr lang="en-US" sz="2000" kern="1200" dirty="0" smtClean="0">
          <a:solidFill>
            <a:schemeClr val="tx1"/>
          </a:solidFill>
          <a:latin typeface="Bell MT" panose="02020503060305020303" pitchFamily="18" charset="0"/>
          <a:ea typeface="+mn-ea"/>
          <a:cs typeface="+mn-cs"/>
        </a:defRPr>
      </a:lvl3pPr>
      <a:lvl4pPr marL="1657350" indent="-285750" algn="l" defTabSz="685800" rtl="0" eaLnBrk="1" latinLnBrk="0" hangingPunct="1">
        <a:lnSpc>
          <a:spcPct val="90000"/>
        </a:lnSpc>
        <a:spcBef>
          <a:spcPts val="375"/>
        </a:spcBef>
        <a:buFont typeface="Arial" panose="020B0604020202020204" pitchFamily="34" charset="0"/>
        <a:buChar char="•"/>
        <a:defRPr lang="en-US" sz="1800" kern="1200" dirty="0" smtClean="0">
          <a:solidFill>
            <a:schemeClr val="tx1"/>
          </a:solidFill>
          <a:latin typeface="Bell MT" panose="02020503060305020303" pitchFamily="18" charset="0"/>
          <a:ea typeface="+mn-ea"/>
          <a:cs typeface="+mn-cs"/>
        </a:defRPr>
      </a:lvl4pPr>
      <a:lvl5pPr marL="2114550" indent="-285750" algn="l" defTabSz="685800" rtl="0" eaLnBrk="1" latinLnBrk="0" hangingPunct="1">
        <a:lnSpc>
          <a:spcPct val="90000"/>
        </a:lnSpc>
        <a:spcBef>
          <a:spcPts val="375"/>
        </a:spcBef>
        <a:buFont typeface="Arial" panose="020B0604020202020204" pitchFamily="34" charset="0"/>
        <a:buChar char="•"/>
        <a:defRPr lang="en-US" sz="1800" kern="1200" dirty="0" smtClean="0">
          <a:solidFill>
            <a:schemeClr val="tx1"/>
          </a:solidFill>
          <a:latin typeface="Bell MT" panose="020205030603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E637A-60D2-A16E-FF30-89763C19EA9C}"/>
              </a:ext>
            </a:extLst>
          </p:cNvPr>
          <p:cNvSpPr>
            <a:spLocks noGrp="1"/>
          </p:cNvSpPr>
          <p:nvPr>
            <p:ph type="ctrTitle"/>
          </p:nvPr>
        </p:nvSpPr>
        <p:spPr>
          <a:xfrm>
            <a:off x="6643776" y="1766441"/>
            <a:ext cx="5548224" cy="1470025"/>
          </a:xfrm>
        </p:spPr>
        <p:txBody>
          <a:bodyPr/>
          <a:lstStyle/>
          <a:p>
            <a:r>
              <a:rPr lang="en-US" dirty="0">
                <a:effectLst>
                  <a:outerShdw blurRad="38100" dist="38100" dir="2700000" algn="tl">
                    <a:srgbClr val="000000">
                      <a:alpha val="43137"/>
                    </a:srgbClr>
                  </a:outerShdw>
                </a:effectLst>
              </a:rPr>
              <a:t>Reflections on Developing the</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Strategic</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Conservation Plan</a:t>
            </a:r>
          </a:p>
        </p:txBody>
      </p:sp>
      <p:sp>
        <p:nvSpPr>
          <p:cNvPr id="3" name="Subtitle 2">
            <a:extLst>
              <a:ext uri="{FF2B5EF4-FFF2-40B4-BE49-F238E27FC236}">
                <a16:creationId xmlns:a16="http://schemas.microsoft.com/office/drawing/2014/main" id="{A5A65C69-A6F4-AF6B-EDAD-19A68718A854}"/>
              </a:ext>
            </a:extLst>
          </p:cNvPr>
          <p:cNvSpPr>
            <a:spLocks noGrp="1"/>
          </p:cNvSpPr>
          <p:nvPr>
            <p:ph type="subTitle" idx="1"/>
          </p:nvPr>
        </p:nvSpPr>
        <p:spPr>
          <a:xfrm>
            <a:off x="6942422" y="4135977"/>
            <a:ext cx="4749469" cy="1752600"/>
          </a:xfrm>
        </p:spPr>
        <p:txBody>
          <a:bodyPr/>
          <a:lstStyle/>
          <a:p>
            <a:r>
              <a:rPr lang="en-US" dirty="0"/>
              <a:t>Ryan Bollinger</a:t>
            </a:r>
          </a:p>
          <a:p>
            <a:r>
              <a:rPr lang="en-US" dirty="0"/>
              <a:t>Former ORISE Fellow</a:t>
            </a:r>
          </a:p>
        </p:txBody>
      </p:sp>
      <p:pic>
        <p:nvPicPr>
          <p:cNvPr id="4" name="Picture 3">
            <a:extLst>
              <a:ext uri="{FF2B5EF4-FFF2-40B4-BE49-F238E27FC236}">
                <a16:creationId xmlns:a16="http://schemas.microsoft.com/office/drawing/2014/main" id="{1DDED66B-833D-D2B6-8A4F-DDF87912E686}"/>
              </a:ext>
            </a:extLst>
          </p:cNvPr>
          <p:cNvPicPr>
            <a:picLocks noChangeAspect="1"/>
          </p:cNvPicPr>
          <p:nvPr/>
        </p:nvPicPr>
        <p:blipFill>
          <a:blip r:embed="rId2"/>
          <a:stretch>
            <a:fillRect/>
          </a:stretch>
        </p:blipFill>
        <p:spPr>
          <a:xfrm>
            <a:off x="139701" y="114300"/>
            <a:ext cx="6629400" cy="6629400"/>
          </a:xfrm>
          <a:prstGeom prst="rect">
            <a:avLst/>
          </a:prstGeom>
          <a:effectLst>
            <a:outerShdw blurRad="279400" dist="152400" dir="2700000" algn="tl" rotWithShape="0">
              <a:prstClr val="black">
                <a:alpha val="40000"/>
              </a:prstClr>
            </a:outerShdw>
          </a:effectLst>
        </p:spPr>
      </p:pic>
    </p:spTree>
    <p:extLst>
      <p:ext uri="{BB962C8B-B14F-4D97-AF65-F5344CB8AC3E}">
        <p14:creationId xmlns:p14="http://schemas.microsoft.com/office/powerpoint/2010/main" val="74023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91EFDA6-55EC-B3AF-1404-91C129C76733}"/>
              </a:ext>
            </a:extLst>
          </p:cNvPr>
          <p:cNvSpPr>
            <a:spLocks noGrp="1"/>
          </p:cNvSpPr>
          <p:nvPr>
            <p:ph type="sldNum" sz="quarter" idx="12"/>
          </p:nvPr>
        </p:nvSpPr>
        <p:spPr/>
        <p:txBody>
          <a:bodyPr/>
          <a:lstStyle/>
          <a:p>
            <a:fld id="{3F3AFD32-87A3-4DE5-B6DB-69343E8B615B}" type="slidenum">
              <a:rPr lang="en-US" smtClean="0"/>
              <a:t>10</a:t>
            </a:fld>
            <a:endParaRPr lang="en-US"/>
          </a:p>
        </p:txBody>
      </p:sp>
      <p:pic>
        <p:nvPicPr>
          <p:cNvPr id="23" name="Picture 22" descr="A group of logos on a black background&#10;&#10;Description automatically generated with low confidence">
            <a:extLst>
              <a:ext uri="{FF2B5EF4-FFF2-40B4-BE49-F238E27FC236}">
                <a16:creationId xmlns:a16="http://schemas.microsoft.com/office/drawing/2014/main" id="{AEAFDACA-A03D-B51C-CFDD-A0E9F1D5F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87" y="442700"/>
            <a:ext cx="8199117" cy="5972600"/>
          </a:xfrm>
          <a:prstGeom prst="rect">
            <a:avLst/>
          </a:prstGeom>
        </p:spPr>
      </p:pic>
      <p:sp>
        <p:nvSpPr>
          <p:cNvPr id="25" name="TextBox 24">
            <a:extLst>
              <a:ext uri="{FF2B5EF4-FFF2-40B4-BE49-F238E27FC236}">
                <a16:creationId xmlns:a16="http://schemas.microsoft.com/office/drawing/2014/main" id="{14471C67-C406-A533-E243-EAFBB79049E6}"/>
              </a:ext>
            </a:extLst>
          </p:cNvPr>
          <p:cNvSpPr txBox="1"/>
          <p:nvPr/>
        </p:nvSpPr>
        <p:spPr>
          <a:xfrm>
            <a:off x="8610600" y="1176978"/>
            <a:ext cx="3419813" cy="4805867"/>
          </a:xfrm>
          <a:prstGeom prst="rect">
            <a:avLst/>
          </a:prstGeom>
          <a:noFill/>
        </p:spPr>
        <p:txBody>
          <a:bodyPr wrap="square" rtlCol="0">
            <a:spAutoFit/>
          </a:bodyPr>
          <a:lstStyle/>
          <a:p>
            <a:pPr marL="342900" lvl="1" indent="-342900" fontAlgn="base">
              <a:spcBef>
                <a:spcPct val="0"/>
              </a:spcBef>
              <a:spcAft>
                <a:spcPts val="900"/>
              </a:spcAft>
              <a:buFont typeface="Wingdings" pitchFamily="2" charset="2"/>
              <a:buChar char="v"/>
              <a:defRPr/>
            </a:pPr>
            <a:r>
              <a:rPr lang="en-US" sz="2000" spc="-70" dirty="0">
                <a:solidFill>
                  <a:prstClr val="black"/>
                </a:solidFill>
                <a:latin typeface="Arial"/>
                <a:cs typeface="Arial"/>
              </a:rPr>
              <a:t>33-member LPC formed in 2011</a:t>
            </a:r>
          </a:p>
          <a:p>
            <a:pPr marL="342900" lvl="1" indent="-342900" fontAlgn="base">
              <a:spcBef>
                <a:spcPct val="0"/>
              </a:spcBef>
              <a:spcAft>
                <a:spcPts val="900"/>
              </a:spcAft>
              <a:buFont typeface="Wingdings" pitchFamily="2" charset="2"/>
              <a:buChar char="v"/>
              <a:defRPr/>
            </a:pPr>
            <a:r>
              <a:rPr lang="en-US" sz="2000" spc="-70" dirty="0">
                <a:solidFill>
                  <a:prstClr val="black"/>
                </a:solidFill>
                <a:latin typeface="Arial"/>
                <a:cs typeface="Arial"/>
              </a:rPr>
              <a:t>Supports or coordinates wide-ranging efforts, including:</a:t>
            </a:r>
          </a:p>
          <a:p>
            <a:pPr marL="800100" lvl="2" indent="-342900" fontAlgn="base">
              <a:spcBef>
                <a:spcPct val="0"/>
              </a:spcBef>
              <a:spcAft>
                <a:spcPts val="900"/>
              </a:spcAft>
              <a:buFont typeface="Wingdings" pitchFamily="2" charset="2"/>
              <a:buChar char="v"/>
              <a:defRPr/>
            </a:pPr>
            <a:r>
              <a:rPr lang="en-US" sz="2000" spc="-70" dirty="0">
                <a:solidFill>
                  <a:prstClr val="black"/>
                </a:solidFill>
                <a:latin typeface="Arial"/>
                <a:cs typeface="Arial"/>
              </a:rPr>
              <a:t>18 Local Implementation Teams centered around SGAs</a:t>
            </a:r>
          </a:p>
          <a:p>
            <a:pPr marL="800100" lvl="2" indent="-342900" fontAlgn="base">
              <a:lnSpc>
                <a:spcPct val="150000"/>
              </a:lnSpc>
              <a:spcBef>
                <a:spcPct val="0"/>
              </a:spcBef>
              <a:spcAft>
                <a:spcPts val="900"/>
              </a:spcAft>
              <a:buFont typeface="Wingdings" pitchFamily="2" charset="2"/>
              <a:buChar char="v"/>
              <a:defRPr/>
            </a:pPr>
            <a:r>
              <a:rPr lang="en-US" sz="2000" spc="-70" dirty="0">
                <a:solidFill>
                  <a:prstClr val="black"/>
                </a:solidFill>
                <a:latin typeface="Arial"/>
                <a:cs typeface="Arial"/>
              </a:rPr>
              <a:t>Range-wide Working Groups</a:t>
            </a:r>
          </a:p>
          <a:p>
            <a:pPr marL="800100" lvl="2" indent="-342900" fontAlgn="base">
              <a:lnSpc>
                <a:spcPct val="150000"/>
              </a:lnSpc>
              <a:spcBef>
                <a:spcPct val="0"/>
              </a:spcBef>
              <a:spcAft>
                <a:spcPts val="900"/>
              </a:spcAft>
              <a:buFont typeface="Wingdings" pitchFamily="2" charset="2"/>
              <a:buChar char="v"/>
              <a:defRPr/>
            </a:pPr>
            <a:r>
              <a:rPr lang="en-US" sz="2000" spc="-70" dirty="0">
                <a:solidFill>
                  <a:prstClr val="black"/>
                </a:solidFill>
                <a:latin typeface="Arial"/>
                <a:cs typeface="Arial"/>
              </a:rPr>
              <a:t>Accomplishment reporting</a:t>
            </a:r>
          </a:p>
        </p:txBody>
      </p:sp>
    </p:spTree>
    <p:extLst>
      <p:ext uri="{BB962C8B-B14F-4D97-AF65-F5344CB8AC3E}">
        <p14:creationId xmlns:p14="http://schemas.microsoft.com/office/powerpoint/2010/main" val="808164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290512" y="523874"/>
            <a:ext cx="11610975" cy="1457325"/>
          </a:xfrm>
        </p:spPr>
        <p:txBody>
          <a:bodyPr/>
          <a:lstStyle/>
          <a:p>
            <a:pPr algn="l"/>
            <a:r>
              <a:rPr lang="en-US" sz="3200" b="1" dirty="0">
                <a:solidFill>
                  <a:schemeClr val="accent3">
                    <a:lumMod val="50000"/>
                  </a:schemeClr>
                </a:solidFill>
                <a:latin typeface="Arial Narrow" panose="020B0606020202030204" pitchFamily="34" charset="0"/>
              </a:rPr>
              <a:t>America’s Longleaf Restoration Initiative: </a:t>
            </a:r>
            <a:r>
              <a:rPr lang="en-US" sz="3200" b="1" dirty="0">
                <a:solidFill>
                  <a:schemeClr val="accent3">
                    <a:lumMod val="50000"/>
                  </a:schemeClr>
                </a:solidFill>
                <a:latin typeface="Arial Narrow" pitchFamily="34" charset="0"/>
                <a:cs typeface="Arial Narrow" pitchFamily="34" charset="0"/>
              </a:rPr>
              <a:t>Local Implementation Teams</a:t>
            </a:r>
          </a:p>
        </p:txBody>
      </p:sp>
      <p:sp>
        <p:nvSpPr>
          <p:cNvPr id="3" name="TextBox 2"/>
          <p:cNvSpPr txBox="1"/>
          <p:nvPr/>
        </p:nvSpPr>
        <p:spPr>
          <a:xfrm>
            <a:off x="1752600" y="2047874"/>
            <a:ext cx="8686800" cy="2677656"/>
          </a:xfrm>
          <a:prstGeom prst="rect">
            <a:avLst/>
          </a:prstGeom>
          <a:noFill/>
        </p:spPr>
        <p:txBody>
          <a:bodyPr wrap="square" rtlCol="0">
            <a:spAutoFit/>
          </a:bodyPr>
          <a:lstStyle/>
          <a:p>
            <a:pPr marL="342900" indent="-342900" fontAlgn="base">
              <a:spcBef>
                <a:spcPct val="0"/>
              </a:spcBef>
              <a:spcAft>
                <a:spcPct val="0"/>
              </a:spcAft>
              <a:buFont typeface="Wingdings" panose="05000000000000000000" pitchFamily="2" charset="2"/>
              <a:buChar char="v"/>
            </a:pPr>
            <a:r>
              <a:rPr lang="en-US" sz="2400" dirty="0">
                <a:solidFill>
                  <a:prstClr val="black"/>
                </a:solidFill>
                <a:latin typeface="Arial" pitchFamily="34" charset="0"/>
                <a:cs typeface="Arial" pitchFamily="34" charset="0"/>
              </a:rPr>
              <a:t>Local implementation teams increase collaboration among the partners within each of the SGAs and provide avenues to share resources, conduct conservation planning/mapping, and increase outreach to private landowners.</a:t>
            </a:r>
          </a:p>
          <a:p>
            <a:pPr marL="342900" indent="-342900" fontAlgn="base">
              <a:spcBef>
                <a:spcPct val="0"/>
              </a:spcBef>
              <a:spcAft>
                <a:spcPct val="0"/>
              </a:spcAft>
              <a:buFont typeface="Wingdings" panose="05000000000000000000" pitchFamily="2" charset="2"/>
              <a:buChar char="v"/>
            </a:pPr>
            <a:endParaRPr lang="en-US" sz="2400" dirty="0">
              <a:solidFill>
                <a:srgbClr val="1B587C">
                  <a:lumMod val="50000"/>
                </a:srgbClr>
              </a:solidFill>
              <a:latin typeface="Arial" pitchFamily="34" charset="0"/>
              <a:cs typeface="Arial" pitchFamily="34" charset="0"/>
            </a:endParaRPr>
          </a:p>
          <a:p>
            <a:pPr marL="342900" indent="-342900" fontAlgn="base">
              <a:spcBef>
                <a:spcPct val="0"/>
              </a:spcBef>
              <a:spcAft>
                <a:spcPct val="0"/>
              </a:spcAft>
              <a:buFont typeface="Wingdings" panose="05000000000000000000" pitchFamily="2" charset="2"/>
              <a:buChar char="v"/>
            </a:pPr>
            <a:r>
              <a:rPr lang="en-US" sz="2400" dirty="0">
                <a:solidFill>
                  <a:srgbClr val="1B587C">
                    <a:lumMod val="50000"/>
                  </a:srgbClr>
                </a:solidFill>
                <a:latin typeface="Arial" pitchFamily="34" charset="0"/>
                <a:cs typeface="Arial" pitchFamily="34" charset="0"/>
              </a:rPr>
              <a:t>Identify opportunities and lead on-the-ground longleaf restoration activities.</a:t>
            </a:r>
          </a:p>
        </p:txBody>
      </p:sp>
      <p:pic>
        <p:nvPicPr>
          <p:cNvPr id="5" name="Picture 2" descr="R:\foreco2\images\Richard T. Bryant\longleaf forest.jpg"/>
          <p:cNvPicPr>
            <a:picLocks noChangeAspect="1" noChangeArrowheads="1"/>
          </p:cNvPicPr>
          <p:nvPr/>
        </p:nvPicPr>
        <p:blipFill>
          <a:blip r:embed="rId3" cstate="print"/>
          <a:srcRect t="41190" b="26505"/>
          <a:stretch>
            <a:fillRect/>
          </a:stretch>
        </p:blipFill>
        <p:spPr bwMode="auto">
          <a:xfrm>
            <a:off x="0" y="5483226"/>
            <a:ext cx="12840631" cy="2476500"/>
          </a:xfrm>
          <a:prstGeom prst="rect">
            <a:avLst/>
          </a:prstGeom>
          <a:noFill/>
        </p:spPr>
      </p:pic>
      <p:sp>
        <p:nvSpPr>
          <p:cNvPr id="4" name="Slide Number Placeholder 3">
            <a:extLst>
              <a:ext uri="{FF2B5EF4-FFF2-40B4-BE49-F238E27FC236}">
                <a16:creationId xmlns:a16="http://schemas.microsoft.com/office/drawing/2014/main" id="{E9943D29-1753-D134-402F-E3F8C8E04F20}"/>
              </a:ext>
            </a:extLst>
          </p:cNvPr>
          <p:cNvSpPr>
            <a:spLocks noGrp="1"/>
          </p:cNvSpPr>
          <p:nvPr>
            <p:ph type="sldNum" sz="quarter" idx="12"/>
          </p:nvPr>
        </p:nvSpPr>
        <p:spPr/>
        <p:txBody>
          <a:bodyPr/>
          <a:lstStyle/>
          <a:p>
            <a:pPr>
              <a:defRPr/>
            </a:pPr>
            <a:fld id="{489C81CF-2AE9-4464-913B-026C153A29ED}" type="slidenum">
              <a:rPr lang="en-US" smtClean="0"/>
              <a:pPr>
                <a:defRPr/>
              </a:pPr>
              <a:t>11</a:t>
            </a:fld>
            <a:endParaRPr lang="en-US" dirty="0"/>
          </a:p>
        </p:txBody>
      </p:sp>
    </p:spTree>
    <p:extLst>
      <p:ext uri="{BB962C8B-B14F-4D97-AF65-F5344CB8AC3E}">
        <p14:creationId xmlns:p14="http://schemas.microsoft.com/office/powerpoint/2010/main" val="976088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A1A5F09-C8F9-227E-0F2B-3E97E2FDF8CD}"/>
              </a:ext>
            </a:extLst>
          </p:cNvPr>
          <p:cNvGraphicFramePr>
            <a:graphicFrameLocks noChangeAspect="1"/>
          </p:cNvGraphicFramePr>
          <p:nvPr>
            <p:extLst>
              <p:ext uri="{D42A27DB-BD31-4B8C-83A1-F6EECF244321}">
                <p14:modId xmlns:p14="http://schemas.microsoft.com/office/powerpoint/2010/main" val="3670739688"/>
              </p:ext>
            </p:extLst>
          </p:nvPr>
        </p:nvGraphicFramePr>
        <p:xfrm>
          <a:off x="2023807" y="2624037"/>
          <a:ext cx="8144385" cy="4882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Content Placeholder 4">
            <a:extLst>
              <a:ext uri="{FF2B5EF4-FFF2-40B4-BE49-F238E27FC236}">
                <a16:creationId xmlns:a16="http://schemas.microsoft.com/office/drawing/2014/main" id="{F1A0F1D1-F122-8108-B9D4-BC243D73D537}"/>
              </a:ext>
            </a:extLst>
          </p:cNvPr>
          <p:cNvPicPr>
            <a:picLocks noChangeAspect="1"/>
          </p:cNvPicPr>
          <p:nvPr/>
        </p:nvPicPr>
        <p:blipFill rotWithShape="1">
          <a:blip r:embed="rId8"/>
          <a:srcRect l="34259" t="12311" r="35185" b="16907"/>
          <a:stretch/>
        </p:blipFill>
        <p:spPr>
          <a:xfrm>
            <a:off x="1212175" y="815934"/>
            <a:ext cx="2074549" cy="2703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Content Placeholder 4">
            <a:extLst>
              <a:ext uri="{FF2B5EF4-FFF2-40B4-BE49-F238E27FC236}">
                <a16:creationId xmlns:a16="http://schemas.microsoft.com/office/drawing/2014/main" id="{6CEEE187-CDA8-655E-2476-182E400D6A32}"/>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34259" t="12311" r="35185" b="16907"/>
          <a:stretch/>
        </p:blipFill>
        <p:spPr>
          <a:xfrm>
            <a:off x="8749699" y="815935"/>
            <a:ext cx="2074549" cy="2703199"/>
          </a:xfrm>
          <a:prstGeom prst="rect">
            <a:avLst/>
          </a:prstGeom>
          <a:solidFill>
            <a:srgbClr val="FFFFFF">
              <a:shade val="85000"/>
            </a:srgbClr>
          </a:solidFill>
          <a:ln w="88900" cap="sq">
            <a:solidFill>
              <a:srgbClr val="FFFFFF"/>
            </a:solidFill>
            <a:miter lim="800000"/>
          </a:ln>
          <a:effectLst>
            <a:glow rad="101600">
              <a:schemeClr val="accent2">
                <a:satMod val="175000"/>
                <a:alpha val="40000"/>
              </a:schemeClr>
            </a:glow>
            <a:outerShdw blurRad="55000" dist="18000" dir="5400000" algn="tl" rotWithShape="0">
              <a:srgbClr val="000000">
                <a:alpha val="40000"/>
              </a:srgbClr>
            </a:outerShdw>
            <a:reflection endPos="0" dist="50800" dir="5400000" sy="-100000" algn="bl" rotWithShape="0"/>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B6840F94-6133-0B0C-B80E-22919BE9B8AB}"/>
              </a:ext>
            </a:extLst>
          </p:cNvPr>
          <p:cNvSpPr/>
          <p:nvPr/>
        </p:nvSpPr>
        <p:spPr>
          <a:xfrm>
            <a:off x="9448693" y="1931540"/>
            <a:ext cx="877484" cy="692497"/>
          </a:xfrm>
          <a:prstGeom prst="rect">
            <a:avLst/>
          </a:prstGeom>
          <a:solidFill>
            <a:srgbClr val="34592A"/>
          </a:solidFill>
          <a:ln>
            <a:solidFill>
              <a:schemeClr val="tx1">
                <a:alpha val="98000"/>
              </a:schemeClr>
            </a:solidFill>
          </a:ln>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fontAlgn="base">
              <a:spcBef>
                <a:spcPct val="0"/>
              </a:spcBef>
              <a:spcAft>
                <a:spcPct val="0"/>
              </a:spcAft>
            </a:pPr>
            <a:r>
              <a:rPr lang="en-US" sz="4050" b="1">
                <a:ln/>
                <a:solidFill>
                  <a:srgbClr val="92D050"/>
                </a:solidFill>
                <a:effectLst>
                  <a:outerShdw blurRad="38100" dist="38100" dir="2700000" algn="tl">
                    <a:srgbClr val="000000">
                      <a:alpha val="43137"/>
                    </a:srgbClr>
                  </a:outerShdw>
                </a:effectLst>
                <a:latin typeface="Arial" pitchFamily="34" charset="0"/>
                <a:cs typeface="Arial" pitchFamily="34" charset="0"/>
              </a:rPr>
              <a:t>2.0</a:t>
            </a:r>
          </a:p>
        </p:txBody>
      </p:sp>
      <p:sp>
        <p:nvSpPr>
          <p:cNvPr id="6" name="TextBox 5">
            <a:extLst>
              <a:ext uri="{FF2B5EF4-FFF2-40B4-BE49-F238E27FC236}">
                <a16:creationId xmlns:a16="http://schemas.microsoft.com/office/drawing/2014/main" id="{5B6EFB9F-CDEE-805A-7707-F4A4960F6713}"/>
              </a:ext>
            </a:extLst>
          </p:cNvPr>
          <p:cNvSpPr txBox="1"/>
          <p:nvPr/>
        </p:nvSpPr>
        <p:spPr>
          <a:xfrm>
            <a:off x="3109389" y="921927"/>
            <a:ext cx="5683248" cy="2331407"/>
          </a:xfrm>
          <a:prstGeom prst="rect">
            <a:avLst/>
          </a:prstGeom>
          <a:noFill/>
        </p:spPr>
        <p:txBody>
          <a:bodyPr wrap="square" rtlCol="0">
            <a:spAutoFit/>
          </a:bodyPr>
          <a:lstStyle/>
          <a:p>
            <a:pPr algn="ctr" fontAlgn="base">
              <a:spcBef>
                <a:spcPct val="0"/>
              </a:spcBef>
              <a:spcAft>
                <a:spcPct val="0"/>
              </a:spcAft>
            </a:pPr>
            <a:r>
              <a:rPr lang="en-US" sz="4400" dirty="0">
                <a:solidFill>
                  <a:prstClr val="black"/>
                </a:solidFill>
                <a:effectLst>
                  <a:outerShdw blurRad="38100" dist="38100" dir="2700000" algn="tl">
                    <a:srgbClr val="000000">
                      <a:alpha val="43137"/>
                    </a:srgbClr>
                  </a:outerShdw>
                </a:effectLst>
                <a:cs typeface="Arial" panose="020B0604020202020204" pitchFamily="34" charset="0"/>
              </a:rPr>
              <a:t>Range-Wide </a:t>
            </a:r>
          </a:p>
          <a:p>
            <a:pPr algn="ctr" fontAlgn="base">
              <a:spcBef>
                <a:spcPct val="0"/>
              </a:spcBef>
              <a:spcAft>
                <a:spcPct val="0"/>
              </a:spcAft>
            </a:pPr>
            <a:r>
              <a:rPr lang="en-US" sz="4400" dirty="0">
                <a:solidFill>
                  <a:prstClr val="black"/>
                </a:solidFill>
                <a:effectLst>
                  <a:outerShdw blurRad="38100" dist="38100" dir="2700000" algn="tl">
                    <a:srgbClr val="000000">
                      <a:alpha val="43137"/>
                    </a:srgbClr>
                  </a:outerShdw>
                </a:effectLst>
                <a:cs typeface="Arial" panose="020B0604020202020204" pitchFamily="34" charset="0"/>
              </a:rPr>
              <a:t>Conservation Plan 2.0</a:t>
            </a:r>
          </a:p>
          <a:p>
            <a:pPr algn="ctr" fontAlgn="base">
              <a:spcBef>
                <a:spcPct val="0"/>
              </a:spcBef>
              <a:spcAft>
                <a:spcPct val="0"/>
              </a:spcAft>
            </a:pPr>
            <a:r>
              <a:rPr lang="en-US" sz="4400" dirty="0">
                <a:solidFill>
                  <a:prstClr val="black"/>
                </a:solidFill>
                <a:effectLst>
                  <a:outerShdw blurRad="38100" dist="38100" dir="2700000" algn="tl">
                    <a:srgbClr val="000000">
                      <a:alpha val="43137"/>
                    </a:srgbClr>
                  </a:outerShdw>
                </a:effectLst>
                <a:cs typeface="Arial" panose="020B0604020202020204" pitchFamily="34" charset="0"/>
              </a:rPr>
              <a:t>2025-2040 </a:t>
            </a:r>
          </a:p>
          <a:p>
            <a:pPr fontAlgn="base">
              <a:spcBef>
                <a:spcPct val="0"/>
              </a:spcBef>
              <a:spcAft>
                <a:spcPct val="0"/>
              </a:spcAft>
            </a:pPr>
            <a:endParaRPr lang="en-US" sz="1350" dirty="0">
              <a:solidFill>
                <a:prstClr val="black"/>
              </a:solidFill>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BDA8186F-2527-BE1B-721B-C30E66F5722F}"/>
              </a:ext>
            </a:extLst>
          </p:cNvPr>
          <p:cNvSpPr>
            <a:spLocks noGrp="1"/>
          </p:cNvSpPr>
          <p:nvPr>
            <p:ph type="sldNum" sz="quarter" idx="12"/>
          </p:nvPr>
        </p:nvSpPr>
        <p:spPr/>
        <p:txBody>
          <a:bodyPr/>
          <a:lstStyle/>
          <a:p>
            <a:pPr>
              <a:defRPr/>
            </a:pPr>
            <a:fld id="{960D0918-00EB-4FB5-B5EA-C15D282309F1}" type="slidenum">
              <a:rPr lang="en-US" smtClean="0"/>
              <a:pPr>
                <a:defRPr/>
              </a:pPr>
              <a:t>12</a:t>
            </a:fld>
            <a:endParaRPr lang="en-US"/>
          </a:p>
        </p:txBody>
      </p:sp>
    </p:spTree>
    <p:extLst>
      <p:ext uri="{BB962C8B-B14F-4D97-AF65-F5344CB8AC3E}">
        <p14:creationId xmlns:p14="http://schemas.microsoft.com/office/powerpoint/2010/main" val="777481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ree, sky, plant, outdoor&#10;&#10;Description automatically generated">
            <a:extLst>
              <a:ext uri="{FF2B5EF4-FFF2-40B4-BE49-F238E27FC236}">
                <a16:creationId xmlns:a16="http://schemas.microsoft.com/office/drawing/2014/main" id="{2E0A6647-D306-DF62-E938-4BC8A525DBE9}"/>
              </a:ext>
            </a:extLst>
          </p:cNvPr>
          <p:cNvPicPr>
            <a:picLocks noChangeAspect="1"/>
          </p:cNvPicPr>
          <p:nvPr/>
        </p:nvPicPr>
        <p:blipFill rotWithShape="1">
          <a:blip r:embed="rId2">
            <a:alphaModFix amt="50000"/>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5604" b="10109"/>
          <a:stretch/>
        </p:blipFill>
        <p:spPr>
          <a:xfrm>
            <a:off x="-1" y="0"/>
            <a:ext cx="12204533" cy="6858000"/>
          </a:xfrm>
          <a:prstGeom prst="rect">
            <a:avLst/>
          </a:prstGeom>
        </p:spPr>
      </p:pic>
      <p:sp>
        <p:nvSpPr>
          <p:cNvPr id="2" name="Title 1">
            <a:extLst>
              <a:ext uri="{FF2B5EF4-FFF2-40B4-BE49-F238E27FC236}">
                <a16:creationId xmlns:a16="http://schemas.microsoft.com/office/drawing/2014/main" id="{46E09DC4-DAC8-BC6D-5323-470A3CEFC1F5}"/>
              </a:ext>
            </a:extLst>
          </p:cNvPr>
          <p:cNvSpPr>
            <a:spLocks noGrp="1"/>
          </p:cNvSpPr>
          <p:nvPr>
            <p:ph type="title"/>
          </p:nvPr>
        </p:nvSpPr>
        <p:spPr>
          <a:xfrm>
            <a:off x="713128" y="78533"/>
            <a:ext cx="10515600" cy="892897"/>
          </a:xfrm>
        </p:spPr>
        <p:txBody>
          <a:bodyPr/>
          <a:lstStyle/>
          <a:p>
            <a:pPr algn="ctr"/>
            <a:r>
              <a:rPr lang="en-US" sz="4400" dirty="0">
                <a:solidFill>
                  <a:schemeClr val="tx1"/>
                </a:solidFill>
                <a:effectLst>
                  <a:outerShdw blurRad="38100" dist="38100" dir="2700000" algn="tl">
                    <a:srgbClr val="000000">
                      <a:alpha val="43137"/>
                    </a:srgbClr>
                  </a:outerShdw>
                </a:effectLst>
                <a:latin typeface="+mn-lt"/>
              </a:rPr>
              <a:t>Conservation Plan 2.0 Writing Team</a:t>
            </a:r>
          </a:p>
        </p:txBody>
      </p:sp>
      <p:graphicFrame>
        <p:nvGraphicFramePr>
          <p:cNvPr id="7" name="Table 7">
            <a:extLst>
              <a:ext uri="{FF2B5EF4-FFF2-40B4-BE49-F238E27FC236}">
                <a16:creationId xmlns:a16="http://schemas.microsoft.com/office/drawing/2014/main" id="{31C9D30F-5DB5-F0EB-219F-58BE5656BE9F}"/>
              </a:ext>
            </a:extLst>
          </p:cNvPr>
          <p:cNvGraphicFramePr>
            <a:graphicFrameLocks noGrp="1"/>
          </p:cNvGraphicFramePr>
          <p:nvPr>
            <p:ph sz="quarter" idx="4294967295"/>
          </p:nvPr>
        </p:nvGraphicFramePr>
        <p:xfrm>
          <a:off x="1638298" y="1107953"/>
          <a:ext cx="4332630" cy="4252194"/>
        </p:xfrm>
        <a:graphic>
          <a:graphicData uri="http://schemas.openxmlformats.org/drawingml/2006/table">
            <a:tbl>
              <a:tblPr firstRow="1" bandRow="1">
                <a:tableStyleId>{93296810-A885-4BE3-A3E7-6D5BEEA58F35}</a:tableStyleId>
              </a:tblPr>
              <a:tblGrid>
                <a:gridCol w="1663700">
                  <a:extLst>
                    <a:ext uri="{9D8B030D-6E8A-4147-A177-3AD203B41FA5}">
                      <a16:colId xmlns:a16="http://schemas.microsoft.com/office/drawing/2014/main" val="1677657406"/>
                    </a:ext>
                  </a:extLst>
                </a:gridCol>
                <a:gridCol w="2668930">
                  <a:extLst>
                    <a:ext uri="{9D8B030D-6E8A-4147-A177-3AD203B41FA5}">
                      <a16:colId xmlns:a16="http://schemas.microsoft.com/office/drawing/2014/main" val="1282186423"/>
                    </a:ext>
                  </a:extLst>
                </a:gridCol>
              </a:tblGrid>
              <a:tr h="320066">
                <a:tc>
                  <a:txBody>
                    <a:bodyPr/>
                    <a:lstStyle/>
                    <a:p>
                      <a:r>
                        <a:rPr lang="en-US" sz="1600"/>
                        <a:t>Team Member</a:t>
                      </a:r>
                      <a:endParaRPr lang="en-US" sz="1600">
                        <a:latin typeface="Arial" panose="020B0604020202020204" pitchFamily="34" charset="0"/>
                        <a:cs typeface="Arial" panose="020B0604020202020204" pitchFamily="34" charset="0"/>
                      </a:endParaRPr>
                    </a:p>
                  </a:txBody>
                  <a:tcPr/>
                </a:tc>
                <a:tc>
                  <a:txBody>
                    <a:bodyPr/>
                    <a:lstStyle/>
                    <a:p>
                      <a:r>
                        <a:rPr lang="en-US" sz="1600"/>
                        <a:t>Affiliation</a:t>
                      </a:r>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27222595"/>
                  </a:ext>
                </a:extLst>
              </a:tr>
              <a:tr h="320066">
                <a:tc>
                  <a:txBody>
                    <a:bodyPr/>
                    <a:lstStyle/>
                    <a:p>
                      <a:pPr algn="l" fontAlgn="b"/>
                      <a:r>
                        <a:rPr lang="en-US" sz="1400" b="0" u="none" strike="noStrike">
                          <a:solidFill>
                            <a:srgbClr val="000000"/>
                          </a:solidFill>
                          <a:effectLst/>
                        </a:rPr>
                        <a:t>Tim Albritton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Natural Resources Conservation Service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48731549"/>
                  </a:ext>
                </a:extLst>
              </a:tr>
              <a:tr h="320066">
                <a:tc>
                  <a:txBody>
                    <a:bodyPr/>
                    <a:lstStyle/>
                    <a:p>
                      <a:pPr algn="l" fontAlgn="b"/>
                      <a:r>
                        <a:rPr lang="en-US" sz="1400" b="0" u="none" strike="noStrike">
                          <a:solidFill>
                            <a:srgbClr val="000000"/>
                          </a:solidFill>
                          <a:effectLst/>
                        </a:rPr>
                        <a:t>Ryan Bollinger</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The Longleaf Alliance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2209472499"/>
                  </a:ext>
                </a:extLst>
              </a:tr>
              <a:tr h="320066">
                <a:tc>
                  <a:txBody>
                    <a:bodyPr/>
                    <a:lstStyle/>
                    <a:p>
                      <a:pPr algn="l" fontAlgn="b"/>
                      <a:r>
                        <a:rPr lang="en-US" sz="1400" b="0" u="none" strike="noStrike">
                          <a:solidFill>
                            <a:srgbClr val="000000"/>
                          </a:solidFill>
                          <a:effectLst/>
                        </a:rPr>
                        <a:t>Gary Burger</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SC Department of Natural Resources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4234243376"/>
                  </a:ext>
                </a:extLst>
              </a:tr>
              <a:tr h="320066">
                <a:tc>
                  <a:txBody>
                    <a:bodyPr/>
                    <a:lstStyle/>
                    <a:p>
                      <a:pPr algn="l" fontAlgn="b"/>
                      <a:r>
                        <a:rPr lang="en-US" sz="1400" b="0" u="none" strike="noStrike">
                          <a:solidFill>
                            <a:srgbClr val="000000"/>
                          </a:solidFill>
                          <a:effectLst/>
                        </a:rPr>
                        <a:t>Vernon Compton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The Longleaf Alliance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963001048"/>
                  </a:ext>
                </a:extLst>
              </a:tr>
              <a:tr h="320066">
                <a:tc>
                  <a:txBody>
                    <a:bodyPr/>
                    <a:lstStyle/>
                    <a:p>
                      <a:pPr algn="l" fontAlgn="b"/>
                      <a:r>
                        <a:rPr lang="en-US" sz="1400" b="0" u="none" strike="noStrike">
                          <a:solidFill>
                            <a:srgbClr val="000000"/>
                          </a:solidFill>
                          <a:effectLst/>
                        </a:rPr>
                        <a:t>Colette DeGarady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The Nature Conservancy</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930249632"/>
                  </a:ext>
                </a:extLst>
              </a:tr>
              <a:tr h="320066">
                <a:tc>
                  <a:txBody>
                    <a:bodyPr/>
                    <a:lstStyle/>
                    <a:p>
                      <a:pPr algn="l" fontAlgn="b"/>
                      <a:r>
                        <a:rPr lang="en-US" sz="1400" b="0" u="none" strike="noStrike">
                          <a:solidFill>
                            <a:srgbClr val="000000"/>
                          </a:solidFill>
                          <a:effectLst/>
                        </a:rPr>
                        <a:t>Carol Denhof</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The Longleaf Alliance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2320728812"/>
                  </a:ext>
                </a:extLst>
              </a:tr>
              <a:tr h="320066">
                <a:tc>
                  <a:txBody>
                    <a:bodyPr/>
                    <a:lstStyle/>
                    <a:p>
                      <a:pPr algn="l" fontAlgn="b"/>
                      <a:r>
                        <a:rPr lang="en-US" sz="1400" b="0" u="none" strike="noStrike">
                          <a:solidFill>
                            <a:srgbClr val="000000"/>
                          </a:solidFill>
                          <a:effectLst/>
                        </a:rPr>
                        <a:t>Jason Dockery</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Alabama Forestry Commission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2382402707"/>
                  </a:ext>
                </a:extLst>
              </a:tr>
              <a:tr h="320066">
                <a:tc>
                  <a:txBody>
                    <a:bodyPr/>
                    <a:lstStyle/>
                    <a:p>
                      <a:pPr algn="l" fontAlgn="b"/>
                      <a:r>
                        <a:rPr lang="en-US" sz="1400" b="0" u="none" strike="noStrike">
                          <a:solidFill>
                            <a:srgbClr val="000000"/>
                          </a:solidFill>
                          <a:effectLst/>
                        </a:rPr>
                        <a:t>Chris Erwin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American Forest Foundation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349508159"/>
                  </a:ext>
                </a:extLst>
              </a:tr>
              <a:tr h="320066">
                <a:tc>
                  <a:txBody>
                    <a:bodyPr/>
                    <a:lstStyle/>
                    <a:p>
                      <a:pPr algn="l" fontAlgn="b"/>
                      <a:r>
                        <a:rPr lang="en-US" sz="1400" b="0" u="none" strike="noStrike">
                          <a:solidFill>
                            <a:srgbClr val="000000"/>
                          </a:solidFill>
                          <a:effectLst/>
                        </a:rPr>
                        <a:t>Jennifer Fawcett</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NC State Extension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3779026392"/>
                  </a:ext>
                </a:extLst>
              </a:tr>
              <a:tr h="320066">
                <a:tc>
                  <a:txBody>
                    <a:bodyPr/>
                    <a:lstStyle/>
                    <a:p>
                      <a:pPr algn="l" fontAlgn="b"/>
                      <a:r>
                        <a:rPr lang="en-US" sz="1400" b="0" u="none" strike="noStrike">
                          <a:solidFill>
                            <a:srgbClr val="000000"/>
                          </a:solidFill>
                          <a:effectLst/>
                        </a:rPr>
                        <a:t>Dan Frisk</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US Fish &amp; Wildlife Service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3214696204"/>
                  </a:ext>
                </a:extLst>
              </a:tr>
              <a:tr h="320066">
                <a:tc>
                  <a:txBody>
                    <a:bodyPr/>
                    <a:lstStyle/>
                    <a:p>
                      <a:pPr algn="l" fontAlgn="b"/>
                      <a:r>
                        <a:rPr lang="en-US" sz="1400" b="0" u="none" strike="noStrike">
                          <a:solidFill>
                            <a:srgbClr val="000000"/>
                          </a:solidFill>
                          <a:effectLst/>
                        </a:rPr>
                        <a:t>David Gonzales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US Fish &amp; Wildlife Service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3464264965"/>
                  </a:ext>
                </a:extLst>
              </a:tr>
            </a:tbl>
          </a:graphicData>
        </a:graphic>
      </p:graphicFrame>
      <p:graphicFrame>
        <p:nvGraphicFramePr>
          <p:cNvPr id="8" name="Table 8">
            <a:extLst>
              <a:ext uri="{FF2B5EF4-FFF2-40B4-BE49-F238E27FC236}">
                <a16:creationId xmlns:a16="http://schemas.microsoft.com/office/drawing/2014/main" id="{4D7259EB-DB38-28DB-26F3-3199C6CB01C5}"/>
              </a:ext>
            </a:extLst>
          </p:cNvPr>
          <p:cNvGraphicFramePr>
            <a:graphicFrameLocks noGrp="1"/>
          </p:cNvGraphicFramePr>
          <p:nvPr/>
        </p:nvGraphicFramePr>
        <p:xfrm>
          <a:off x="6221072" y="1107953"/>
          <a:ext cx="4332630" cy="4338320"/>
        </p:xfrm>
        <a:graphic>
          <a:graphicData uri="http://schemas.openxmlformats.org/drawingml/2006/table">
            <a:tbl>
              <a:tblPr firstRow="1" bandRow="1">
                <a:tableStyleId>{93296810-A885-4BE3-A3E7-6D5BEEA58F35}</a:tableStyleId>
              </a:tblPr>
              <a:tblGrid>
                <a:gridCol w="1586952">
                  <a:extLst>
                    <a:ext uri="{9D8B030D-6E8A-4147-A177-3AD203B41FA5}">
                      <a16:colId xmlns:a16="http://schemas.microsoft.com/office/drawing/2014/main" val="3985963988"/>
                    </a:ext>
                  </a:extLst>
                </a:gridCol>
                <a:gridCol w="2745678">
                  <a:extLst>
                    <a:ext uri="{9D8B030D-6E8A-4147-A177-3AD203B41FA5}">
                      <a16:colId xmlns:a16="http://schemas.microsoft.com/office/drawing/2014/main" val="3029354601"/>
                    </a:ext>
                  </a:extLst>
                </a:gridCol>
              </a:tblGrid>
              <a:tr h="290074">
                <a:tc>
                  <a:txBody>
                    <a:bodyPr/>
                    <a:lstStyle/>
                    <a:p>
                      <a:r>
                        <a:rPr lang="en-US" sz="1600"/>
                        <a:t>Team Member</a:t>
                      </a:r>
                      <a:endParaRPr lang="en-US" sz="1600">
                        <a:latin typeface="Arial" panose="020B0604020202020204" pitchFamily="34" charset="0"/>
                        <a:cs typeface="Arial" panose="020B0604020202020204" pitchFamily="34" charset="0"/>
                      </a:endParaRPr>
                    </a:p>
                  </a:txBody>
                  <a:tcPr/>
                </a:tc>
                <a:tc>
                  <a:txBody>
                    <a:bodyPr/>
                    <a:lstStyle/>
                    <a:p>
                      <a:r>
                        <a:rPr lang="en-US" sz="1600"/>
                        <a:t>Affiliation</a:t>
                      </a:r>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95538215"/>
                  </a:ext>
                </a:extLst>
              </a:tr>
              <a:tr h="370840">
                <a:tc>
                  <a:txBody>
                    <a:bodyPr/>
                    <a:lstStyle/>
                    <a:p>
                      <a:pPr algn="l" fontAlgn="b"/>
                      <a:r>
                        <a:rPr lang="en-US" sz="1400" b="0" u="none" strike="noStrike">
                          <a:solidFill>
                            <a:srgbClr val="000000"/>
                          </a:solidFill>
                          <a:effectLst/>
                        </a:rPr>
                        <a:t>Stephanie Hertz</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Texas A&amp;M University</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2531820307"/>
                  </a:ext>
                </a:extLst>
              </a:tr>
              <a:tr h="370840">
                <a:tc>
                  <a:txBody>
                    <a:bodyPr/>
                    <a:lstStyle/>
                    <a:p>
                      <a:pPr algn="l" fontAlgn="b"/>
                      <a:r>
                        <a:rPr lang="en-US" sz="1400" b="0" u="none" strike="noStrike">
                          <a:solidFill>
                            <a:srgbClr val="000000"/>
                          </a:solidFill>
                          <a:effectLst/>
                        </a:rPr>
                        <a:t>Kyle Jones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US Forest Service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553527983"/>
                  </a:ext>
                </a:extLst>
              </a:tr>
              <a:tr h="370840">
                <a:tc>
                  <a:txBody>
                    <a:bodyPr/>
                    <a:lstStyle/>
                    <a:p>
                      <a:pPr algn="l" fontAlgn="b"/>
                      <a:r>
                        <a:rPr lang="en-US" sz="1400" b="0" u="none" strike="noStrike">
                          <a:solidFill>
                            <a:srgbClr val="000000"/>
                          </a:solidFill>
                          <a:effectLst/>
                        </a:rPr>
                        <a:t>Ricky Lackey</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National Wild Turkey Federation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2131758757"/>
                  </a:ext>
                </a:extLst>
              </a:tr>
              <a:tr h="370840">
                <a:tc>
                  <a:txBody>
                    <a:bodyPr/>
                    <a:lstStyle/>
                    <a:p>
                      <a:pPr algn="l" fontAlgn="b"/>
                      <a:r>
                        <a:rPr lang="en-US" sz="1400" b="0" u="none" strike="noStrike">
                          <a:solidFill>
                            <a:srgbClr val="000000"/>
                          </a:solidFill>
                          <a:effectLst/>
                        </a:rPr>
                        <a:t>Lisa Lord</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The Longleaf Alliance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3000464531"/>
                  </a:ext>
                </a:extLst>
              </a:tr>
              <a:tr h="370840">
                <a:tc>
                  <a:txBody>
                    <a:bodyPr/>
                    <a:lstStyle/>
                    <a:p>
                      <a:pPr algn="l" fontAlgn="b"/>
                      <a:r>
                        <a:rPr lang="en-US" sz="1400" b="0" u="none" strike="noStrike">
                          <a:solidFill>
                            <a:srgbClr val="000000"/>
                          </a:solidFill>
                          <a:effectLst/>
                        </a:rPr>
                        <a:t>Kevin Mcintyre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Jones Center at Ichauway</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3828632640"/>
                  </a:ext>
                </a:extLst>
              </a:tr>
              <a:tr h="370840">
                <a:tc>
                  <a:txBody>
                    <a:bodyPr/>
                    <a:lstStyle/>
                    <a:p>
                      <a:pPr algn="l" fontAlgn="b"/>
                      <a:r>
                        <a:rPr lang="en-US" sz="1400" b="0" u="none" strike="noStrike">
                          <a:solidFill>
                            <a:srgbClr val="000000"/>
                          </a:solidFill>
                          <a:effectLst/>
                        </a:rPr>
                        <a:t>Jenny Sanders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Texas Longleaf Team</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2689884136"/>
                  </a:ext>
                </a:extLst>
              </a:tr>
              <a:tr h="370840">
                <a:tc>
                  <a:txBody>
                    <a:bodyPr/>
                    <a:lstStyle/>
                    <a:p>
                      <a:pPr algn="l" fontAlgn="b"/>
                      <a:r>
                        <a:rPr lang="en-US" sz="1400" b="0" u="none" strike="noStrike">
                          <a:solidFill>
                            <a:srgbClr val="000000"/>
                          </a:solidFill>
                          <a:effectLst/>
                        </a:rPr>
                        <a:t>Jonathan Scott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National Fish &amp; Wildlife Foundation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926603102"/>
                  </a:ext>
                </a:extLst>
              </a:tr>
              <a:tr h="370840">
                <a:tc>
                  <a:txBody>
                    <a:bodyPr/>
                    <a:lstStyle/>
                    <a:p>
                      <a:pPr algn="l" fontAlgn="b"/>
                      <a:r>
                        <a:rPr lang="en-US" sz="1400" b="0" u="none" strike="noStrike">
                          <a:solidFill>
                            <a:srgbClr val="000000"/>
                          </a:solidFill>
                          <a:effectLst/>
                        </a:rPr>
                        <a:t>Matthew Vandersande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Natural Resources Conservation Service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272122254"/>
                  </a:ext>
                </a:extLst>
              </a:tr>
              <a:tr h="370840">
                <a:tc>
                  <a:txBody>
                    <a:bodyPr/>
                    <a:lstStyle/>
                    <a:p>
                      <a:pPr algn="l" fontAlgn="b"/>
                      <a:r>
                        <a:rPr lang="en-US" sz="1400" b="0" u="none" strike="noStrike">
                          <a:solidFill>
                            <a:srgbClr val="000000"/>
                          </a:solidFill>
                          <a:effectLst/>
                        </a:rPr>
                        <a:t>Jesse Wimberley</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Sandhills Prescribed Burn Association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2547641468"/>
                  </a:ext>
                </a:extLst>
              </a:tr>
              <a:tr h="370840">
                <a:tc>
                  <a:txBody>
                    <a:bodyPr/>
                    <a:lstStyle/>
                    <a:p>
                      <a:pPr algn="l" fontAlgn="b"/>
                      <a:r>
                        <a:rPr lang="en-US" sz="1400" b="0" u="none" strike="noStrike">
                          <a:solidFill>
                            <a:srgbClr val="000000"/>
                          </a:solidFill>
                          <a:effectLst/>
                        </a:rPr>
                        <a:t>Tiffany Woods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l" fontAlgn="b"/>
                      <a:r>
                        <a:rPr lang="en-US" sz="1400" b="0" u="none" strike="noStrike">
                          <a:solidFill>
                            <a:srgbClr val="000000"/>
                          </a:solidFill>
                          <a:effectLst/>
                        </a:rPr>
                        <a:t>National Wildlife Federation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770554994"/>
                  </a:ext>
                </a:extLst>
              </a:tr>
            </a:tbl>
          </a:graphicData>
        </a:graphic>
      </p:graphicFrame>
      <p:sp>
        <p:nvSpPr>
          <p:cNvPr id="4" name="Slide Number Placeholder 3">
            <a:extLst>
              <a:ext uri="{FF2B5EF4-FFF2-40B4-BE49-F238E27FC236}">
                <a16:creationId xmlns:a16="http://schemas.microsoft.com/office/drawing/2014/main" id="{EB0E6A42-2FA3-8E7B-DBEE-4F040C8C2B66}"/>
              </a:ext>
            </a:extLst>
          </p:cNvPr>
          <p:cNvSpPr>
            <a:spLocks noGrp="1"/>
          </p:cNvSpPr>
          <p:nvPr>
            <p:ph type="sldNum" sz="quarter" idx="12"/>
          </p:nvPr>
        </p:nvSpPr>
        <p:spPr/>
        <p:txBody>
          <a:bodyPr/>
          <a:lstStyle/>
          <a:p>
            <a:pPr>
              <a:defRPr/>
            </a:pPr>
            <a:fld id="{960D0918-00EB-4FB5-B5EA-C15D282309F1}" type="slidenum">
              <a:rPr lang="en-US" smtClean="0"/>
              <a:pPr>
                <a:defRPr/>
              </a:pPr>
              <a:t>13</a:t>
            </a:fld>
            <a:endParaRPr lang="en-US"/>
          </a:p>
        </p:txBody>
      </p:sp>
    </p:spTree>
    <p:extLst>
      <p:ext uri="{BB962C8B-B14F-4D97-AF65-F5344CB8AC3E}">
        <p14:creationId xmlns:p14="http://schemas.microsoft.com/office/powerpoint/2010/main" val="577855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238B5D-0E23-322C-78C0-BDA0C2468026}"/>
              </a:ext>
            </a:extLst>
          </p:cNvPr>
          <p:cNvSpPr>
            <a:spLocks noGrp="1"/>
          </p:cNvSpPr>
          <p:nvPr>
            <p:ph type="title"/>
          </p:nvPr>
        </p:nvSpPr>
        <p:spPr>
          <a:xfrm>
            <a:off x="2244140" y="250228"/>
            <a:ext cx="7886700" cy="998665"/>
          </a:xfrm>
          <a:prstGeom prst="rect">
            <a:avLst/>
          </a:prstGeom>
        </p:spPr>
        <p:txBody>
          <a:bodyPr/>
          <a:lstStyle/>
          <a:p>
            <a:pPr algn="ctr"/>
            <a:r>
              <a:rPr lang="en-US" dirty="0">
                <a:solidFill>
                  <a:schemeClr val="tx1">
                    <a:lumMod val="50000"/>
                  </a:schemeClr>
                </a:solidFill>
                <a:effectLst>
                  <a:outerShdw blurRad="38100" dist="38100" dir="2700000" algn="tl">
                    <a:srgbClr val="000000">
                      <a:alpha val="43137"/>
                    </a:srgbClr>
                  </a:outerShdw>
                </a:effectLst>
                <a:latin typeface="+mn-lt"/>
              </a:rPr>
              <a:t>Plan Structure &amp; Organization</a:t>
            </a:r>
          </a:p>
        </p:txBody>
      </p:sp>
      <p:sp>
        <p:nvSpPr>
          <p:cNvPr id="6" name="TextBox 5">
            <a:extLst>
              <a:ext uri="{FF2B5EF4-FFF2-40B4-BE49-F238E27FC236}">
                <a16:creationId xmlns:a16="http://schemas.microsoft.com/office/drawing/2014/main" id="{A12E68D3-3C2D-C498-ABA1-D43B7A44BBA1}"/>
              </a:ext>
            </a:extLst>
          </p:cNvPr>
          <p:cNvSpPr txBox="1"/>
          <p:nvPr/>
        </p:nvSpPr>
        <p:spPr>
          <a:xfrm>
            <a:off x="2792586" y="887245"/>
            <a:ext cx="7462079"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Draft Table of Contents </a:t>
            </a: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America’s Longleaf ……………………………………………………………..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The Longleaf Imperative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Americas Longleaf Restoration Initiative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Goals and Guiding Principles………………………………………………...5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highlight>
                  <a:srgbClr val="00FF00"/>
                </a:highlight>
                <a:uLnTx/>
                <a:uFillTx/>
                <a:latin typeface="Calibri" panose="020F0502020204030204" pitchFamily="34" charset="0"/>
                <a:ea typeface="+mn-ea"/>
                <a:cs typeface="+mn-cs"/>
              </a:rPr>
              <a:t>Conservation Plan Implementation .........................................7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Strategies for Longleaf Conservation.......................................9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Public Lands Strategy ...............................................................9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Private Lands Strategy………………………………………………………….12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Economic and Market-Based Financial Strategy ....................17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Prescribed Fire Management Strategy…………………………………20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Climate Resilience and Co-Benefits Strategy………………..……...23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Longleaf Reforestation Strategy……………………………………..……26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highlight>
                  <a:srgbClr val="00FF00"/>
                </a:highlight>
                <a:uLnTx/>
                <a:uFillTx/>
                <a:latin typeface="Calibri" panose="020F0502020204030204" pitchFamily="34" charset="0"/>
                <a:ea typeface="+mn-ea"/>
                <a:cs typeface="+mn-cs"/>
              </a:rPr>
              <a:t>Evaluating Conservation Outcomes ........................................29 </a:t>
            </a:r>
            <a:endParaRPr kumimoji="0" lang="en-US" sz="2000" b="0" i="0" u="none" strike="noStrike" kern="1200" cap="none" spc="0" normalizeH="0" baseline="0" noProof="0">
              <a:ln>
                <a:noFill/>
              </a:ln>
              <a:solidFill>
                <a:srgbClr val="373935"/>
              </a:solidFill>
              <a:effectLst/>
              <a:highlight>
                <a:srgbClr val="00FF00"/>
              </a:highligh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826F40F-AAB3-EB21-1DA5-C7242469C406}"/>
              </a:ext>
            </a:extLst>
          </p:cNvPr>
          <p:cNvSpPr>
            <a:spLocks noGrp="1"/>
          </p:cNvSpPr>
          <p:nvPr>
            <p:ph type="sldNum" sz="quarter" idx="11"/>
          </p:nvPr>
        </p:nvSpPr>
        <p:spPr/>
        <p:txBody>
          <a:bodyPr/>
          <a:lstStyle/>
          <a:p>
            <a:fld id="{77FD885C-715E-425F-9C18-EB0EE69B2D8D}" type="slidenum">
              <a:rPr lang="en-US" smtClean="0"/>
              <a:t>14</a:t>
            </a:fld>
            <a:endParaRPr lang="en-US"/>
          </a:p>
        </p:txBody>
      </p:sp>
    </p:spTree>
    <p:extLst>
      <p:ext uri="{BB962C8B-B14F-4D97-AF65-F5344CB8AC3E}">
        <p14:creationId xmlns:p14="http://schemas.microsoft.com/office/powerpoint/2010/main" val="235926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1A85A9-58C5-0947-958E-15E9C3B9801A}"/>
              </a:ext>
            </a:extLst>
          </p:cNvPr>
          <p:cNvSpPr>
            <a:spLocks noGrp="1"/>
          </p:cNvSpPr>
          <p:nvPr>
            <p:ph type="title"/>
          </p:nvPr>
        </p:nvSpPr>
        <p:spPr>
          <a:xfrm>
            <a:off x="953578" y="286415"/>
            <a:ext cx="8207674" cy="1057394"/>
          </a:xfrm>
          <a:prstGeom prst="rect">
            <a:avLst/>
          </a:prstGeom>
        </p:spPr>
        <p:txBody>
          <a:bodyPr/>
          <a:lstStyle/>
          <a:p>
            <a:r>
              <a:rPr lang="en-US" dirty="0">
                <a:effectLst>
                  <a:outerShdw blurRad="38100" dist="38100" dir="2700000" algn="tl">
                    <a:srgbClr val="000000">
                      <a:alpha val="43137"/>
                    </a:srgbClr>
                  </a:outerShdw>
                </a:effectLst>
                <a:latin typeface="+mn-lt"/>
              </a:rPr>
              <a:t>Conservation Plan Implementation</a:t>
            </a:r>
          </a:p>
        </p:txBody>
      </p:sp>
      <p:sp>
        <p:nvSpPr>
          <p:cNvPr id="6" name="Content Placeholder 5">
            <a:extLst>
              <a:ext uri="{FF2B5EF4-FFF2-40B4-BE49-F238E27FC236}">
                <a16:creationId xmlns:a16="http://schemas.microsoft.com/office/drawing/2014/main" id="{04333C15-8D6A-8206-8292-2AD4F7880177}"/>
              </a:ext>
            </a:extLst>
          </p:cNvPr>
          <p:cNvSpPr>
            <a:spLocks noGrp="1"/>
          </p:cNvSpPr>
          <p:nvPr>
            <p:ph idx="1"/>
          </p:nvPr>
        </p:nvSpPr>
        <p:spPr>
          <a:xfrm>
            <a:off x="953578" y="1343809"/>
            <a:ext cx="9035810" cy="4170381"/>
          </a:xfrm>
        </p:spPr>
        <p:txBody>
          <a:bodyPr/>
          <a:lstStyle/>
          <a:p>
            <a:r>
              <a:rPr lang="en-US" sz="2800">
                <a:solidFill>
                  <a:schemeClr val="tx1">
                    <a:lumMod val="50000"/>
                  </a:schemeClr>
                </a:solidFill>
              </a:rPr>
              <a:t>Implementation Section expanded to enshrine the structures put in place since 2009.</a:t>
            </a:r>
          </a:p>
          <a:p>
            <a:r>
              <a:rPr lang="en-US" sz="2800">
                <a:solidFill>
                  <a:schemeClr val="tx1">
                    <a:lumMod val="50000"/>
                  </a:schemeClr>
                </a:solidFill>
              </a:rPr>
              <a:t>Working at Multiple Scales:</a:t>
            </a:r>
          </a:p>
          <a:p>
            <a:pPr lvl="1"/>
            <a:r>
              <a:rPr lang="en-US" sz="2400">
                <a:solidFill>
                  <a:schemeClr val="tx1">
                    <a:lumMod val="50000"/>
                  </a:schemeClr>
                </a:solidFill>
              </a:rPr>
              <a:t>Federal Coordinating Committee</a:t>
            </a:r>
          </a:p>
          <a:p>
            <a:pPr lvl="1"/>
            <a:r>
              <a:rPr lang="en-US" sz="2400">
                <a:solidFill>
                  <a:schemeClr val="tx1">
                    <a:lumMod val="50000"/>
                  </a:schemeClr>
                </a:solidFill>
              </a:rPr>
              <a:t>Longleaf Partnership Council</a:t>
            </a:r>
          </a:p>
          <a:p>
            <a:pPr lvl="1"/>
            <a:r>
              <a:rPr lang="en-US" sz="2400" b="1" u="sng">
                <a:solidFill>
                  <a:schemeClr val="tx1">
                    <a:lumMod val="50000"/>
                  </a:schemeClr>
                </a:solidFill>
              </a:rPr>
              <a:t>Local Implementation Teams</a:t>
            </a:r>
          </a:p>
          <a:p>
            <a:r>
              <a:rPr lang="en-US" sz="2800">
                <a:solidFill>
                  <a:schemeClr val="tx1">
                    <a:lumMod val="50000"/>
                  </a:schemeClr>
                </a:solidFill>
              </a:rPr>
              <a:t>5-Year Strategic Priorities and Actions Plans</a:t>
            </a:r>
          </a:p>
          <a:p>
            <a:r>
              <a:rPr lang="en-US" sz="2800">
                <a:solidFill>
                  <a:schemeClr val="tx1">
                    <a:lumMod val="50000"/>
                  </a:schemeClr>
                </a:solidFill>
              </a:rPr>
              <a:t>Funding Structures</a:t>
            </a:r>
          </a:p>
          <a:p>
            <a:endParaRPr lang="en-US"/>
          </a:p>
          <a:p>
            <a:pPr marL="0" indent="0">
              <a:buNone/>
            </a:pPr>
            <a:endParaRPr lang="en-US" sz="2800"/>
          </a:p>
        </p:txBody>
      </p:sp>
      <p:sp>
        <p:nvSpPr>
          <p:cNvPr id="2" name="Slide Number Placeholder 1">
            <a:extLst>
              <a:ext uri="{FF2B5EF4-FFF2-40B4-BE49-F238E27FC236}">
                <a16:creationId xmlns:a16="http://schemas.microsoft.com/office/drawing/2014/main" id="{ECE389AA-56AF-AA01-C042-B6D1B5EC8416}"/>
              </a:ext>
            </a:extLst>
          </p:cNvPr>
          <p:cNvSpPr>
            <a:spLocks noGrp="1"/>
          </p:cNvSpPr>
          <p:nvPr>
            <p:ph type="sldNum" sz="quarter" idx="11"/>
          </p:nvPr>
        </p:nvSpPr>
        <p:spPr/>
        <p:txBody>
          <a:bodyPr/>
          <a:lstStyle/>
          <a:p>
            <a:fld id="{77FD885C-715E-425F-9C18-EB0EE69B2D8D}" type="slidenum">
              <a:rPr lang="en-US" smtClean="0"/>
              <a:t>15</a:t>
            </a:fld>
            <a:endParaRPr lang="en-US"/>
          </a:p>
        </p:txBody>
      </p:sp>
    </p:spTree>
    <p:extLst>
      <p:ext uri="{BB962C8B-B14F-4D97-AF65-F5344CB8AC3E}">
        <p14:creationId xmlns:p14="http://schemas.microsoft.com/office/powerpoint/2010/main" val="1434187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1A85A9-58C5-0947-958E-15E9C3B9801A}"/>
              </a:ext>
            </a:extLst>
          </p:cNvPr>
          <p:cNvSpPr>
            <a:spLocks noGrp="1"/>
          </p:cNvSpPr>
          <p:nvPr>
            <p:ph type="title"/>
          </p:nvPr>
        </p:nvSpPr>
        <p:spPr>
          <a:xfrm>
            <a:off x="1948851" y="353814"/>
            <a:ext cx="7886700" cy="1057394"/>
          </a:xfrm>
          <a:prstGeom prst="rect">
            <a:avLst/>
          </a:prstGeom>
        </p:spPr>
        <p:txBody>
          <a:bodyPr/>
          <a:lstStyle/>
          <a:p>
            <a:pPr algn="ctr"/>
            <a:r>
              <a:rPr lang="en-US" dirty="0">
                <a:effectLst>
                  <a:outerShdw blurRad="38100" dist="38100" dir="2700000" algn="tl">
                    <a:srgbClr val="000000">
                      <a:alpha val="43137"/>
                    </a:srgbClr>
                  </a:outerShdw>
                </a:effectLst>
                <a:latin typeface="+mn-lt"/>
              </a:rPr>
              <a:t>Conservation Plan 2.0 Goals</a:t>
            </a:r>
          </a:p>
        </p:txBody>
      </p:sp>
      <p:sp>
        <p:nvSpPr>
          <p:cNvPr id="6" name="Content Placeholder 5">
            <a:extLst>
              <a:ext uri="{FF2B5EF4-FFF2-40B4-BE49-F238E27FC236}">
                <a16:creationId xmlns:a16="http://schemas.microsoft.com/office/drawing/2014/main" id="{04333C15-8D6A-8206-8292-2AD4F7880177}"/>
              </a:ext>
            </a:extLst>
          </p:cNvPr>
          <p:cNvSpPr>
            <a:spLocks noGrp="1"/>
          </p:cNvSpPr>
          <p:nvPr>
            <p:ph idx="1"/>
          </p:nvPr>
        </p:nvSpPr>
        <p:spPr>
          <a:xfrm>
            <a:off x="456352" y="1411208"/>
            <a:ext cx="10441686" cy="4741515"/>
          </a:xfrm>
        </p:spPr>
        <p:txBody>
          <a:bodyPr>
            <a:normAutofit/>
          </a:bodyPr>
          <a:lstStyle/>
          <a:p>
            <a:pPr marL="0" indent="0">
              <a:buNone/>
            </a:pPr>
            <a:r>
              <a:rPr lang="en-US" sz="2800" dirty="0">
                <a:solidFill>
                  <a:schemeClr val="tx1">
                    <a:lumMod val="50000"/>
                  </a:schemeClr>
                </a:solidFill>
              </a:rPr>
              <a:t>- New plan lays out broad goals and progress to date</a:t>
            </a:r>
          </a:p>
          <a:p>
            <a:pPr marL="0" indent="0">
              <a:buNone/>
            </a:pPr>
            <a:r>
              <a:rPr lang="en-US" sz="2800" dirty="0">
                <a:solidFill>
                  <a:schemeClr val="tx1">
                    <a:lumMod val="50000"/>
                  </a:schemeClr>
                </a:solidFill>
              </a:rPr>
              <a:t>- Keeping the overarching </a:t>
            </a:r>
            <a:r>
              <a:rPr lang="en-US" sz="2800" u="sng" dirty="0">
                <a:solidFill>
                  <a:schemeClr val="tx1">
                    <a:lumMod val="50000"/>
                  </a:schemeClr>
                </a:solidFill>
              </a:rPr>
              <a:t>8M acre goal</a:t>
            </a:r>
            <a:r>
              <a:rPr lang="en-US" sz="2800" dirty="0">
                <a:solidFill>
                  <a:schemeClr val="tx1">
                    <a:lumMod val="50000"/>
                  </a:schemeClr>
                </a:solidFill>
              </a:rPr>
              <a:t>. ALRI is a holistic, ecosystem-based approach, not just tree planting program</a:t>
            </a:r>
          </a:p>
          <a:p>
            <a:pPr marL="0" indent="0">
              <a:buNone/>
            </a:pPr>
            <a:r>
              <a:rPr lang="en-US" sz="2800" dirty="0">
                <a:solidFill>
                  <a:schemeClr val="tx1">
                    <a:lumMod val="50000"/>
                  </a:schemeClr>
                </a:solidFill>
              </a:rPr>
              <a:t>	Maintain = good, excellent condition (goal </a:t>
            </a:r>
            <a:r>
              <a:rPr lang="en-US" sz="2800" u="sng" dirty="0">
                <a:solidFill>
                  <a:schemeClr val="tx1">
                    <a:lumMod val="50000"/>
                  </a:schemeClr>
                </a:solidFill>
              </a:rPr>
              <a:t>3M acres</a:t>
            </a:r>
            <a:r>
              <a:rPr lang="en-US" sz="2800" dirty="0">
                <a:solidFill>
                  <a:schemeClr val="tx1">
                    <a:lumMod val="50000"/>
                  </a:schemeClr>
                </a:solidFill>
              </a:rPr>
              <a:t>)</a:t>
            </a:r>
          </a:p>
          <a:p>
            <a:pPr marL="0" indent="0">
              <a:buNone/>
            </a:pPr>
            <a:r>
              <a:rPr lang="en-US" sz="2800" dirty="0">
                <a:solidFill>
                  <a:schemeClr val="tx1">
                    <a:lumMod val="50000"/>
                  </a:schemeClr>
                </a:solidFill>
              </a:rPr>
              <a:t>	Improve = poor, fair condition</a:t>
            </a:r>
          </a:p>
          <a:p>
            <a:pPr marL="0" indent="0">
              <a:buNone/>
            </a:pPr>
            <a:r>
              <a:rPr lang="en-US" sz="2800" dirty="0">
                <a:solidFill>
                  <a:schemeClr val="tx1">
                    <a:lumMod val="50000"/>
                  </a:schemeClr>
                </a:solidFill>
              </a:rPr>
              <a:t>	Restore  = establish  (at least 2M acres needed)</a:t>
            </a:r>
          </a:p>
          <a:p>
            <a:pPr>
              <a:buFontTx/>
              <a:buChar char="-"/>
            </a:pPr>
            <a:r>
              <a:rPr lang="en-US" sz="2800" dirty="0">
                <a:solidFill>
                  <a:schemeClr val="tx1">
                    <a:lumMod val="50000"/>
                  </a:schemeClr>
                </a:solidFill>
              </a:rPr>
              <a:t>Need for monitoring system as dashboard for progress beyond acres</a:t>
            </a:r>
          </a:p>
          <a:p>
            <a:pPr marL="0" indent="0">
              <a:buNone/>
            </a:pPr>
            <a:r>
              <a:rPr lang="en-US" sz="2800" dirty="0">
                <a:solidFill>
                  <a:schemeClr val="tx1">
                    <a:lumMod val="50000"/>
                  </a:schemeClr>
                </a:solidFill>
              </a:rPr>
              <a:t>- Need to understand, reduce losses</a:t>
            </a:r>
          </a:p>
        </p:txBody>
      </p:sp>
      <p:sp>
        <p:nvSpPr>
          <p:cNvPr id="2" name="Slide Number Placeholder 1">
            <a:extLst>
              <a:ext uri="{FF2B5EF4-FFF2-40B4-BE49-F238E27FC236}">
                <a16:creationId xmlns:a16="http://schemas.microsoft.com/office/drawing/2014/main" id="{DFB65664-F246-1BA2-9E29-F2B23C46CE4A}"/>
              </a:ext>
            </a:extLst>
          </p:cNvPr>
          <p:cNvSpPr>
            <a:spLocks noGrp="1"/>
          </p:cNvSpPr>
          <p:nvPr>
            <p:ph type="sldNum" sz="quarter" idx="11"/>
          </p:nvPr>
        </p:nvSpPr>
        <p:spPr/>
        <p:txBody>
          <a:bodyPr/>
          <a:lstStyle/>
          <a:p>
            <a:fld id="{77FD885C-715E-425F-9C18-EB0EE69B2D8D}" type="slidenum">
              <a:rPr lang="en-US" smtClean="0"/>
              <a:t>16</a:t>
            </a:fld>
            <a:endParaRPr lang="en-US"/>
          </a:p>
        </p:txBody>
      </p:sp>
    </p:spTree>
    <p:extLst>
      <p:ext uri="{BB962C8B-B14F-4D97-AF65-F5344CB8AC3E}">
        <p14:creationId xmlns:p14="http://schemas.microsoft.com/office/powerpoint/2010/main" val="2780636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1A85A9-58C5-0947-958E-15E9C3B9801A}"/>
              </a:ext>
            </a:extLst>
          </p:cNvPr>
          <p:cNvSpPr>
            <a:spLocks noGrp="1"/>
          </p:cNvSpPr>
          <p:nvPr>
            <p:ph type="title"/>
          </p:nvPr>
        </p:nvSpPr>
        <p:spPr>
          <a:xfrm>
            <a:off x="407059" y="305889"/>
            <a:ext cx="9070316" cy="939773"/>
          </a:xfrm>
          <a:prstGeom prst="rect">
            <a:avLst/>
          </a:prstGeom>
        </p:spPr>
        <p:txBody>
          <a:bodyPr/>
          <a:lstStyle/>
          <a:p>
            <a:r>
              <a:rPr lang="en-US" dirty="0">
                <a:effectLst>
                  <a:outerShdw blurRad="38100" dist="38100" dir="2700000" algn="tl">
                    <a:srgbClr val="000000">
                      <a:alpha val="43137"/>
                    </a:srgbClr>
                  </a:outerShdw>
                </a:effectLst>
                <a:latin typeface="+mn-lt"/>
              </a:rPr>
              <a:t>Evaluating Conservation Outcomes</a:t>
            </a:r>
          </a:p>
        </p:txBody>
      </p:sp>
      <p:sp>
        <p:nvSpPr>
          <p:cNvPr id="6" name="Content Placeholder 5">
            <a:extLst>
              <a:ext uri="{FF2B5EF4-FFF2-40B4-BE49-F238E27FC236}">
                <a16:creationId xmlns:a16="http://schemas.microsoft.com/office/drawing/2014/main" id="{04333C15-8D6A-8206-8292-2AD4F7880177}"/>
              </a:ext>
            </a:extLst>
          </p:cNvPr>
          <p:cNvSpPr>
            <a:spLocks noGrp="1"/>
          </p:cNvSpPr>
          <p:nvPr>
            <p:ph idx="1"/>
          </p:nvPr>
        </p:nvSpPr>
        <p:spPr>
          <a:xfrm>
            <a:off x="465201" y="1617406"/>
            <a:ext cx="11726799" cy="4170381"/>
          </a:xfrm>
        </p:spPr>
        <p:txBody>
          <a:bodyPr vert="horz" lIns="91440" tIns="45720" rIns="91440" bIns="45720" rtlCol="0" anchor="t">
            <a:normAutofit/>
          </a:bodyPr>
          <a:lstStyle/>
          <a:p>
            <a:pPr marL="0" indent="0">
              <a:buNone/>
            </a:pPr>
            <a:r>
              <a:rPr lang="en-US" sz="2800" dirty="0">
                <a:solidFill>
                  <a:schemeClr val="tx1"/>
                </a:solidFill>
                <a:latin typeface="Calibri"/>
                <a:cs typeface="Calibri"/>
              </a:rPr>
              <a:t>A careful evaluation of the Conservation Plan’s progress and outcomes is necessary to determine if the initiative’s conservation actions are being successfully implemented and if ecological goals are being met. </a:t>
            </a:r>
            <a:endParaRPr lang="en-US" sz="2800" dirty="0">
              <a:solidFill>
                <a:schemeClr val="tx1"/>
              </a:solidFill>
              <a:latin typeface="Calibri" panose="020F0502020204030204" pitchFamily="34" charset="0"/>
              <a:cs typeface="Calibri"/>
            </a:endParaRPr>
          </a:p>
          <a:p>
            <a:pPr marL="227965" indent="-227965"/>
            <a:r>
              <a:rPr lang="en-US" sz="2800" dirty="0">
                <a:solidFill>
                  <a:schemeClr val="tx1"/>
                </a:solidFill>
                <a:latin typeface="Calibri"/>
                <a:cs typeface="Calibri"/>
              </a:rPr>
              <a:t>Objectives and Key Recommendations grouped into 4 Sections:</a:t>
            </a:r>
          </a:p>
          <a:p>
            <a:pPr marL="685165" lvl="1" indent="-227965"/>
            <a:r>
              <a:rPr lang="en-US" sz="2400" dirty="0">
                <a:solidFill>
                  <a:schemeClr val="tx1"/>
                </a:solidFill>
              </a:rPr>
              <a:t>Understanding our Baseline (extent and condition)</a:t>
            </a:r>
            <a:endParaRPr lang="en-US" sz="2400" dirty="0">
              <a:solidFill>
                <a:schemeClr val="tx1"/>
              </a:solidFill>
              <a:cs typeface="Calibri"/>
            </a:endParaRPr>
          </a:p>
          <a:p>
            <a:pPr marL="685165" lvl="1" indent="-227965"/>
            <a:r>
              <a:rPr lang="en-US" sz="2400" dirty="0">
                <a:solidFill>
                  <a:schemeClr val="tx1"/>
                </a:solidFill>
              </a:rPr>
              <a:t>Monitoring Acreage Goals (measuring change)</a:t>
            </a:r>
            <a:endParaRPr lang="en-US" sz="2400" dirty="0">
              <a:solidFill>
                <a:schemeClr val="tx1"/>
              </a:solidFill>
              <a:cs typeface="Calibri"/>
            </a:endParaRPr>
          </a:p>
          <a:p>
            <a:pPr marL="685165" lvl="1" indent="-227965"/>
            <a:r>
              <a:rPr lang="en-US" sz="2400" dirty="0">
                <a:solidFill>
                  <a:schemeClr val="tx1"/>
                </a:solidFill>
              </a:rPr>
              <a:t>Annual Accomplishment Reporting (measuring action)</a:t>
            </a:r>
            <a:endParaRPr lang="en-US" sz="2400" dirty="0">
              <a:solidFill>
                <a:schemeClr val="tx1"/>
              </a:solidFill>
              <a:cs typeface="Calibri"/>
            </a:endParaRPr>
          </a:p>
          <a:p>
            <a:pPr marL="685165" lvl="1" indent="-227965"/>
            <a:r>
              <a:rPr lang="en-US" sz="2400" dirty="0">
                <a:solidFill>
                  <a:schemeClr val="tx1"/>
                </a:solidFill>
              </a:rPr>
              <a:t>Non-Traditional Metrics (ex. partner &amp; landowner engagement, climate, water, carbon)</a:t>
            </a:r>
            <a:endParaRPr lang="en-US" sz="2400" dirty="0">
              <a:solidFill>
                <a:schemeClr val="tx1"/>
              </a:solidFill>
              <a:cs typeface="Calibri"/>
            </a:endParaRPr>
          </a:p>
          <a:p>
            <a:pPr marL="227965" indent="-227965"/>
            <a:endParaRPr lang="en-US" dirty="0">
              <a:cs typeface="Calibri" panose="020F0502020204030204"/>
            </a:endParaRPr>
          </a:p>
        </p:txBody>
      </p:sp>
      <p:sp>
        <p:nvSpPr>
          <p:cNvPr id="2" name="Slide Number Placeholder 1">
            <a:extLst>
              <a:ext uri="{FF2B5EF4-FFF2-40B4-BE49-F238E27FC236}">
                <a16:creationId xmlns:a16="http://schemas.microsoft.com/office/drawing/2014/main" id="{4F33EB62-5643-203F-E01D-73D3BE4BFBC5}"/>
              </a:ext>
            </a:extLst>
          </p:cNvPr>
          <p:cNvSpPr>
            <a:spLocks noGrp="1"/>
          </p:cNvSpPr>
          <p:nvPr>
            <p:ph type="sldNum" sz="quarter" idx="11"/>
          </p:nvPr>
        </p:nvSpPr>
        <p:spPr/>
        <p:txBody>
          <a:bodyPr/>
          <a:lstStyle/>
          <a:p>
            <a:fld id="{77FD885C-715E-425F-9C18-EB0EE69B2D8D}" type="slidenum">
              <a:rPr lang="en-US" smtClean="0"/>
              <a:t>17</a:t>
            </a:fld>
            <a:endParaRPr lang="en-US"/>
          </a:p>
        </p:txBody>
      </p:sp>
    </p:spTree>
    <p:extLst>
      <p:ext uri="{BB962C8B-B14F-4D97-AF65-F5344CB8AC3E}">
        <p14:creationId xmlns:p14="http://schemas.microsoft.com/office/powerpoint/2010/main" val="2799145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5F77BC-8B9A-EEF7-68DF-3E343B344B5E}"/>
              </a:ext>
            </a:extLst>
          </p:cNvPr>
          <p:cNvSpPr>
            <a:spLocks noGrp="1"/>
          </p:cNvSpPr>
          <p:nvPr>
            <p:ph type="sldNum" sz="quarter" idx="12"/>
          </p:nvPr>
        </p:nvSpPr>
        <p:spPr/>
        <p:txBody>
          <a:bodyPr/>
          <a:lstStyle/>
          <a:p>
            <a:pPr>
              <a:defRPr/>
            </a:pPr>
            <a:fld id="{E03F46ED-0430-4064-AE14-4576053DBA32}" type="slidenum">
              <a:rPr lang="en-US" smtClean="0"/>
              <a:pPr>
                <a:defRPr/>
              </a:pPr>
              <a:t>2</a:t>
            </a:fld>
            <a:endParaRPr lang="en-US" dirty="0"/>
          </a:p>
        </p:txBody>
      </p:sp>
      <p:sp>
        <p:nvSpPr>
          <p:cNvPr id="4" name="TextBox 3">
            <a:extLst>
              <a:ext uri="{FF2B5EF4-FFF2-40B4-BE49-F238E27FC236}">
                <a16:creationId xmlns:a16="http://schemas.microsoft.com/office/drawing/2014/main" id="{47E043D5-C61F-D8B8-CB46-801229BCC3FA}"/>
              </a:ext>
            </a:extLst>
          </p:cNvPr>
          <p:cNvSpPr txBox="1"/>
          <p:nvPr/>
        </p:nvSpPr>
        <p:spPr>
          <a:xfrm>
            <a:off x="215480" y="906602"/>
            <a:ext cx="9495527" cy="5632311"/>
          </a:xfrm>
          <a:prstGeom prst="rect">
            <a:avLst/>
          </a:prstGeom>
          <a:noFill/>
        </p:spPr>
        <p:txBody>
          <a:bodyPr wrap="square">
            <a:spAutoFit/>
          </a:bodyPr>
          <a:lstStyle/>
          <a:p>
            <a:r>
              <a:rPr lang="en-US" sz="1800" b="1" i="0" u="none" strike="noStrike" baseline="0" dirty="0">
                <a:latin typeface="Calibri" panose="020F0502020204030204" pitchFamily="34" charset="0"/>
              </a:rPr>
              <a:t>Core Team Contributors: </a:t>
            </a:r>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Ryan Bollinger- TNC/USFWS ORISE Fellow, Conservation Planner </a:t>
            </a:r>
          </a:p>
          <a:p>
            <a:r>
              <a:rPr lang="en-US" sz="1800" b="0" i="0" u="none" strike="noStrike" baseline="0" dirty="0">
                <a:latin typeface="Calibri" panose="020F0502020204030204" pitchFamily="34" charset="0"/>
              </a:rPr>
              <a:t>Peter Campbell- USFWS, Wildlife Biologist </a:t>
            </a:r>
          </a:p>
          <a:p>
            <a:r>
              <a:rPr lang="en-US" sz="1800" b="0" i="0" u="none" strike="noStrike" baseline="0" dirty="0">
                <a:latin typeface="Calibri" panose="020F0502020204030204" pitchFamily="34" charset="0"/>
              </a:rPr>
              <a:t>Ryan </a:t>
            </a:r>
            <a:r>
              <a:rPr lang="en-US" sz="1800" b="0" i="0" u="none" strike="noStrike" baseline="0" dirty="0" err="1">
                <a:latin typeface="Calibri" panose="020F0502020204030204" pitchFamily="34" charset="0"/>
              </a:rPr>
              <a:t>Elting</a:t>
            </a:r>
            <a:r>
              <a:rPr lang="en-US" sz="1800" b="0" i="0" u="none" strike="noStrike" baseline="0" dirty="0">
                <a:latin typeface="Calibri" panose="020F0502020204030204" pitchFamily="34" charset="0"/>
              </a:rPr>
              <a:t>- TNC, Sandhills Program Director </a:t>
            </a:r>
          </a:p>
          <a:p>
            <a:r>
              <a:rPr lang="en-US" sz="1800" b="0" i="0" u="none" strike="noStrike" baseline="0" dirty="0">
                <a:latin typeface="Calibri" panose="020F0502020204030204" pitchFamily="34" charset="0"/>
              </a:rPr>
              <a:t>Neville Handel- TNC ORISE Fellow, Land Protection Specialist </a:t>
            </a:r>
          </a:p>
          <a:p>
            <a:endParaRPr lang="en-US" sz="1800" b="1" i="0" u="none" strike="noStrike" baseline="0" dirty="0">
              <a:latin typeface="Calibri" panose="020F0502020204030204" pitchFamily="34" charset="0"/>
            </a:endParaRPr>
          </a:p>
          <a:p>
            <a:r>
              <a:rPr lang="en-US" sz="1800" b="1" i="0" u="none" strike="noStrike" baseline="0" dirty="0">
                <a:latin typeface="Calibri" panose="020F0502020204030204" pitchFamily="34" charset="0"/>
              </a:rPr>
              <a:t>Advisory Committee Contributors: </a:t>
            </a:r>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Kerry Brust- SEI, Senior Biologist </a:t>
            </a:r>
          </a:p>
          <a:p>
            <a:r>
              <a:rPr lang="en-US" sz="1800" b="0" i="0" u="none" strike="noStrike" baseline="0" dirty="0">
                <a:latin typeface="Calibri" panose="020F0502020204030204" pitchFamily="34" charset="0"/>
              </a:rPr>
              <a:t>Charles Bryan- Ft. Bragg ESB, Wildlife Biologist </a:t>
            </a:r>
          </a:p>
          <a:p>
            <a:r>
              <a:rPr lang="en-US" sz="1800" b="0" i="0" u="none" strike="noStrike" baseline="0" dirty="0">
                <a:latin typeface="Calibri" panose="020F0502020204030204" pitchFamily="34" charset="0"/>
              </a:rPr>
              <a:t>Emily Hill- NC Parks, Piedmont Region Biologist </a:t>
            </a:r>
          </a:p>
          <a:p>
            <a:r>
              <a:rPr lang="en-US" sz="1800" b="0" i="0" u="none" strike="noStrike" baseline="0" dirty="0">
                <a:latin typeface="Calibri" panose="020F0502020204030204" pitchFamily="34" charset="0"/>
              </a:rPr>
              <a:t>Jeff Marcus- NCWRC, Piedmont Wildlife Diversity Supervisor </a:t>
            </a:r>
          </a:p>
          <a:p>
            <a:r>
              <a:rPr lang="en-US" sz="1800" b="0" i="0" u="none" strike="noStrike" baseline="0" dirty="0">
                <a:latin typeface="Calibri" panose="020F0502020204030204" pitchFamily="34" charset="0"/>
              </a:rPr>
              <a:t>Allison Weakley- NCDENR NHP, Conservation Planner </a:t>
            </a:r>
          </a:p>
          <a:p>
            <a:endParaRPr lang="en-US" sz="1800" b="1" i="0" u="none" strike="noStrike" baseline="0" dirty="0">
              <a:latin typeface="Calibri" panose="020F0502020204030204" pitchFamily="34" charset="0"/>
            </a:endParaRPr>
          </a:p>
          <a:p>
            <a:r>
              <a:rPr lang="en-US" sz="1800" b="1" i="0" u="none" strike="noStrike" baseline="0" dirty="0">
                <a:latin typeface="Calibri" panose="020F0502020204030204" pitchFamily="34" charset="0"/>
              </a:rPr>
              <a:t>Draft Strategic Conservation Plan Reviewers: </a:t>
            </a:r>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Sara </a:t>
            </a:r>
            <a:r>
              <a:rPr lang="en-US" sz="1800" b="0" i="0" u="none" strike="noStrike" baseline="0" dirty="0" err="1">
                <a:latin typeface="Calibri" panose="020F0502020204030204" pitchFamily="34" charset="0"/>
              </a:rPr>
              <a:t>DiBacco</a:t>
            </a:r>
            <a:r>
              <a:rPr lang="en-US" sz="1800" b="0" i="0" u="none" strike="noStrike" baseline="0" dirty="0">
                <a:latin typeface="Calibri" panose="020F0502020204030204" pitchFamily="34" charset="0"/>
              </a:rPr>
              <a:t> Childs- Duke Forest, Program Director </a:t>
            </a:r>
          </a:p>
          <a:p>
            <a:r>
              <a:rPr lang="en-US" sz="1800" b="0" i="0" u="none" strike="noStrike" baseline="0" dirty="0">
                <a:latin typeface="Calibri" panose="020F0502020204030204" pitchFamily="34" charset="0"/>
              </a:rPr>
              <a:t>Gretchen Coll- TNC, Conservation Coordinator </a:t>
            </a:r>
          </a:p>
          <a:p>
            <a:r>
              <a:rPr lang="en-US" sz="1800" b="0" i="0" u="none" strike="noStrike" baseline="0" dirty="0">
                <a:latin typeface="Calibri" panose="020F0502020204030204" pitchFamily="34" charset="0"/>
              </a:rPr>
              <a:t>George Hess- NC State Dept. of Forestry and Environmental Resources, Professor </a:t>
            </a:r>
          </a:p>
          <a:p>
            <a:r>
              <a:rPr lang="en-US" sz="1800" b="0" i="0" u="none" strike="noStrike" baseline="0" dirty="0">
                <a:latin typeface="Calibri" panose="020F0502020204030204" pitchFamily="34" charset="0"/>
              </a:rPr>
              <a:t>Kevin McIntyre- Jones Center, Education Coordinator </a:t>
            </a:r>
          </a:p>
          <a:p>
            <a:r>
              <a:rPr lang="en-US" sz="1800" b="0" i="0" u="none" strike="noStrike" baseline="0" dirty="0">
                <a:latin typeface="Calibri" panose="020F0502020204030204" pitchFamily="34" charset="0"/>
              </a:rPr>
              <a:t>Susan Miller- USFWS, Fish and Wildlife Biologist </a:t>
            </a:r>
          </a:p>
          <a:p>
            <a:r>
              <a:rPr lang="en-US" sz="1800" b="0" i="0" u="none" strike="noStrike" baseline="0" dirty="0">
                <a:latin typeface="Calibri" panose="020F0502020204030204" pitchFamily="34" charset="0"/>
              </a:rPr>
              <a:t>Jeff Walters- Virginia Tech Dept. of Biological Sciences, Professor </a:t>
            </a:r>
            <a:endParaRPr lang="en-US" dirty="0"/>
          </a:p>
        </p:txBody>
      </p:sp>
      <p:sp>
        <p:nvSpPr>
          <p:cNvPr id="5" name="Title 1">
            <a:extLst>
              <a:ext uri="{FF2B5EF4-FFF2-40B4-BE49-F238E27FC236}">
                <a16:creationId xmlns:a16="http://schemas.microsoft.com/office/drawing/2014/main" id="{B3B3A75C-1BB9-9A8D-514B-515DF300D03A}"/>
              </a:ext>
            </a:extLst>
          </p:cNvPr>
          <p:cNvSpPr txBox="1">
            <a:spLocks/>
          </p:cNvSpPr>
          <p:nvPr/>
        </p:nvSpPr>
        <p:spPr>
          <a:xfrm>
            <a:off x="1071651" y="136524"/>
            <a:ext cx="9495526" cy="147002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effectLst>
                  <a:outerShdw blurRad="38100" dist="38100" dir="2700000" algn="tl">
                    <a:srgbClr val="000000">
                      <a:alpha val="43137"/>
                    </a:srgbClr>
                  </a:outerShdw>
                </a:effectLst>
              </a:rPr>
              <a:t>Conservation Planning Contributors</a:t>
            </a:r>
          </a:p>
        </p:txBody>
      </p:sp>
    </p:spTree>
    <p:extLst>
      <p:ext uri="{BB962C8B-B14F-4D97-AF65-F5344CB8AC3E}">
        <p14:creationId xmlns:p14="http://schemas.microsoft.com/office/powerpoint/2010/main" val="653156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B6E0D9-0599-AE78-3C32-4BC80C95F727}"/>
              </a:ext>
            </a:extLst>
          </p:cNvPr>
          <p:cNvSpPr txBox="1"/>
          <p:nvPr/>
        </p:nvSpPr>
        <p:spPr>
          <a:xfrm>
            <a:off x="5487838" y="1443841"/>
            <a:ext cx="6094562" cy="3970318"/>
          </a:xfrm>
          <a:prstGeom prst="rect">
            <a:avLst/>
          </a:prstGeom>
          <a:noFill/>
        </p:spPr>
        <p:txBody>
          <a:bodyPr wrap="square">
            <a:spAutoFit/>
          </a:bodyPr>
          <a:lstStyle/>
          <a:p>
            <a:r>
              <a:rPr lang="en-US" sz="1800" b="1" i="0" u="none" strike="noStrike" baseline="0" dirty="0">
                <a:solidFill>
                  <a:srgbClr val="000000"/>
                </a:solidFill>
                <a:latin typeface="Calibri" panose="020F0502020204030204" pitchFamily="34" charset="0"/>
              </a:rPr>
              <a:t>Open Standards Approach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The main components of the Open Standards are broken into five steps that comprise the project management cycle (see figure 2, below). The basic structure of these generic steps is widely used in conservation and other fields that implement projects to achieve clearly defined goals. The steps include: </a:t>
            </a:r>
          </a:p>
          <a:p>
            <a:r>
              <a:rPr lang="en-US" sz="1800" b="0" i="0" u="none" strike="noStrike" baseline="0" dirty="0">
                <a:solidFill>
                  <a:srgbClr val="000000"/>
                </a:solidFill>
                <a:latin typeface="Calibri" panose="020F0502020204030204" pitchFamily="34" charset="0"/>
              </a:rPr>
              <a:t>1. </a:t>
            </a:r>
            <a:r>
              <a:rPr lang="en-US" sz="1800" b="1" i="0" u="none" strike="noStrike" baseline="0" dirty="0">
                <a:solidFill>
                  <a:srgbClr val="000000"/>
                </a:solidFill>
                <a:latin typeface="Calibri" panose="020F0502020204030204" pitchFamily="34" charset="0"/>
              </a:rPr>
              <a:t>Conceptualize </a:t>
            </a:r>
            <a:r>
              <a:rPr lang="en-US" sz="1800" b="0" i="0" u="none" strike="noStrike" baseline="0" dirty="0">
                <a:solidFill>
                  <a:srgbClr val="000000"/>
                </a:solidFill>
                <a:latin typeface="Calibri" panose="020F0502020204030204" pitchFamily="34" charset="0"/>
              </a:rPr>
              <a:t>what will be achieved in the context of project location </a:t>
            </a:r>
          </a:p>
          <a:p>
            <a:r>
              <a:rPr lang="en-US" sz="1800" b="0" i="0" u="none" strike="noStrike" baseline="0" dirty="0">
                <a:solidFill>
                  <a:srgbClr val="000000"/>
                </a:solidFill>
                <a:latin typeface="Calibri" panose="020F0502020204030204" pitchFamily="34" charset="0"/>
              </a:rPr>
              <a:t>2. </a:t>
            </a:r>
            <a:r>
              <a:rPr lang="en-US" sz="1800" b="1" i="0" u="none" strike="noStrike" baseline="0" dirty="0">
                <a:solidFill>
                  <a:srgbClr val="000000"/>
                </a:solidFill>
                <a:latin typeface="Calibri" panose="020F0502020204030204" pitchFamily="34" charset="0"/>
              </a:rPr>
              <a:t>Plan </a:t>
            </a:r>
            <a:r>
              <a:rPr lang="en-US" sz="1800" b="0" i="0" u="none" strike="noStrike" baseline="0" dirty="0">
                <a:solidFill>
                  <a:srgbClr val="000000"/>
                </a:solidFill>
                <a:latin typeface="Calibri" panose="020F0502020204030204" pitchFamily="34" charset="0"/>
              </a:rPr>
              <a:t>both </a:t>
            </a:r>
            <a:r>
              <a:rPr lang="en-US" sz="1800" b="1" i="0" u="none" strike="noStrike" baseline="0" dirty="0">
                <a:solidFill>
                  <a:srgbClr val="000000"/>
                </a:solidFill>
                <a:latin typeface="Calibri" panose="020F0502020204030204" pitchFamily="34" charset="0"/>
              </a:rPr>
              <a:t>Actions </a:t>
            </a:r>
            <a:r>
              <a:rPr lang="en-US" sz="1800" b="0" i="0" u="none" strike="noStrike" baseline="0" dirty="0">
                <a:solidFill>
                  <a:srgbClr val="000000"/>
                </a:solidFill>
                <a:latin typeface="Calibri" panose="020F0502020204030204" pitchFamily="34" charset="0"/>
              </a:rPr>
              <a:t>and </a:t>
            </a:r>
            <a:r>
              <a:rPr lang="en-US" sz="1800" b="1" i="0" u="none" strike="noStrike" baseline="0" dirty="0">
                <a:solidFill>
                  <a:srgbClr val="000000"/>
                </a:solidFill>
                <a:latin typeface="Calibri" panose="020F0502020204030204" pitchFamily="34" charset="0"/>
              </a:rPr>
              <a:t>Monitoring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3. </a:t>
            </a:r>
            <a:r>
              <a:rPr lang="en-US" sz="1800" b="1" i="0" u="none" strike="noStrike" baseline="0" dirty="0">
                <a:solidFill>
                  <a:srgbClr val="000000"/>
                </a:solidFill>
                <a:latin typeface="Calibri" panose="020F0502020204030204" pitchFamily="34" charset="0"/>
              </a:rPr>
              <a:t>Implement </a:t>
            </a:r>
            <a:r>
              <a:rPr lang="en-US" sz="1800" b="0" i="0" u="none" strike="noStrike" baseline="0" dirty="0">
                <a:solidFill>
                  <a:srgbClr val="000000"/>
                </a:solidFill>
                <a:latin typeface="Calibri" panose="020F0502020204030204" pitchFamily="34" charset="0"/>
              </a:rPr>
              <a:t>both </a:t>
            </a:r>
            <a:r>
              <a:rPr lang="en-US" sz="1800" b="1" i="0" u="none" strike="noStrike" baseline="0" dirty="0">
                <a:solidFill>
                  <a:srgbClr val="000000"/>
                </a:solidFill>
                <a:latin typeface="Calibri" panose="020F0502020204030204" pitchFamily="34" charset="0"/>
              </a:rPr>
              <a:t>Actions </a:t>
            </a:r>
            <a:r>
              <a:rPr lang="en-US" sz="1800" b="0" i="0" u="none" strike="noStrike" baseline="0" dirty="0">
                <a:solidFill>
                  <a:srgbClr val="000000"/>
                </a:solidFill>
                <a:latin typeface="Calibri" panose="020F0502020204030204" pitchFamily="34" charset="0"/>
              </a:rPr>
              <a:t>and </a:t>
            </a:r>
            <a:r>
              <a:rPr lang="en-US" sz="1800" b="1" i="0" u="none" strike="noStrike" baseline="0" dirty="0">
                <a:solidFill>
                  <a:srgbClr val="000000"/>
                </a:solidFill>
                <a:latin typeface="Calibri" panose="020F0502020204030204" pitchFamily="34" charset="0"/>
              </a:rPr>
              <a:t>Monitoring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4. </a:t>
            </a:r>
            <a:r>
              <a:rPr lang="en-US" sz="1800" b="1" i="0" u="none" strike="noStrike" baseline="0" dirty="0">
                <a:solidFill>
                  <a:srgbClr val="000000"/>
                </a:solidFill>
                <a:latin typeface="Calibri" panose="020F0502020204030204" pitchFamily="34" charset="0"/>
              </a:rPr>
              <a:t>Analyze </a:t>
            </a:r>
            <a:r>
              <a:rPr lang="en-US" sz="1800" b="0" i="0" u="none" strike="noStrike" baseline="0" dirty="0">
                <a:solidFill>
                  <a:srgbClr val="000000"/>
                </a:solidFill>
                <a:latin typeface="Calibri" panose="020F0502020204030204" pitchFamily="34" charset="0"/>
              </a:rPr>
              <a:t>data to evaluate the effectiveness of actions. </a:t>
            </a:r>
            <a:r>
              <a:rPr lang="en-US" sz="1800" b="1" i="0" u="none" strike="noStrike" baseline="0" dirty="0">
                <a:solidFill>
                  <a:srgbClr val="000000"/>
                </a:solidFill>
                <a:latin typeface="Calibri" panose="020F0502020204030204" pitchFamily="34" charset="0"/>
              </a:rPr>
              <a:t>Use </a:t>
            </a:r>
            <a:r>
              <a:rPr lang="en-US" sz="1800" b="0" i="0" u="none" strike="noStrike" baseline="0" dirty="0">
                <a:solidFill>
                  <a:srgbClr val="000000"/>
                </a:solidFill>
                <a:latin typeface="Calibri" panose="020F0502020204030204" pitchFamily="34" charset="0"/>
              </a:rPr>
              <a:t>results to </a:t>
            </a:r>
            <a:r>
              <a:rPr lang="en-US" sz="1800" b="1" i="0" u="none" strike="noStrike" baseline="0" dirty="0">
                <a:solidFill>
                  <a:srgbClr val="000000"/>
                </a:solidFill>
                <a:latin typeface="Calibri" panose="020F0502020204030204" pitchFamily="34" charset="0"/>
              </a:rPr>
              <a:t>Adapt </a:t>
            </a:r>
            <a:r>
              <a:rPr lang="en-US" sz="1800" b="0" i="0" u="none" strike="noStrike" baseline="0" dirty="0">
                <a:solidFill>
                  <a:srgbClr val="000000"/>
                </a:solidFill>
                <a:latin typeface="Calibri" panose="020F0502020204030204" pitchFamily="34" charset="0"/>
              </a:rPr>
              <a:t>project to maximize impact </a:t>
            </a:r>
          </a:p>
          <a:p>
            <a:r>
              <a:rPr lang="en-US" sz="1800" b="0" i="0" u="none" strike="noStrike" baseline="0" dirty="0">
                <a:solidFill>
                  <a:srgbClr val="000000"/>
                </a:solidFill>
                <a:latin typeface="Calibri" panose="020F0502020204030204" pitchFamily="34" charset="0"/>
              </a:rPr>
              <a:t>5. </a:t>
            </a:r>
            <a:r>
              <a:rPr lang="en-US" sz="1800" b="1" i="0" u="none" strike="noStrike" baseline="0" dirty="0">
                <a:solidFill>
                  <a:srgbClr val="000000"/>
                </a:solidFill>
                <a:latin typeface="Calibri" panose="020F0502020204030204" pitchFamily="34" charset="0"/>
              </a:rPr>
              <a:t>Capture and Share </a:t>
            </a:r>
            <a:r>
              <a:rPr lang="en-US" sz="1800" b="0" i="0" u="none" strike="noStrike" baseline="0" dirty="0">
                <a:solidFill>
                  <a:srgbClr val="000000"/>
                </a:solidFill>
                <a:latin typeface="Calibri" panose="020F0502020204030204" pitchFamily="34" charset="0"/>
              </a:rPr>
              <a:t>results with key external and internal audiences to promote </a:t>
            </a:r>
            <a:r>
              <a:rPr lang="en-US" sz="1800" b="1" i="0" u="none" strike="noStrike" baseline="0" dirty="0">
                <a:solidFill>
                  <a:srgbClr val="000000"/>
                </a:solidFill>
                <a:latin typeface="Calibri" panose="020F0502020204030204" pitchFamily="34" charset="0"/>
              </a:rPr>
              <a:t>Learning </a:t>
            </a:r>
            <a:endParaRPr lang="en-US" dirty="0"/>
          </a:p>
        </p:txBody>
      </p:sp>
      <p:pic>
        <p:nvPicPr>
          <p:cNvPr id="7" name="Picture 6">
            <a:extLst>
              <a:ext uri="{FF2B5EF4-FFF2-40B4-BE49-F238E27FC236}">
                <a16:creationId xmlns:a16="http://schemas.microsoft.com/office/drawing/2014/main" id="{6369A8CF-E456-5AA6-F2E4-362B7313320C}"/>
              </a:ext>
            </a:extLst>
          </p:cNvPr>
          <p:cNvPicPr>
            <a:picLocks noChangeAspect="1"/>
          </p:cNvPicPr>
          <p:nvPr/>
        </p:nvPicPr>
        <p:blipFill>
          <a:blip r:embed="rId2"/>
          <a:stretch>
            <a:fillRect/>
          </a:stretch>
        </p:blipFill>
        <p:spPr>
          <a:xfrm>
            <a:off x="535278" y="1545076"/>
            <a:ext cx="4301544" cy="3767847"/>
          </a:xfrm>
          <a:prstGeom prst="rect">
            <a:avLst/>
          </a:prstGeom>
          <a:effectLst>
            <a:outerShdw blurRad="50800" dist="38100" dir="2700000" algn="tl" rotWithShape="0">
              <a:prstClr val="black">
                <a:alpha val="40000"/>
              </a:prstClr>
            </a:outerShdw>
          </a:effectLst>
        </p:spPr>
      </p:pic>
      <p:sp>
        <p:nvSpPr>
          <p:cNvPr id="8" name="Slide Number Placeholder 7">
            <a:extLst>
              <a:ext uri="{FF2B5EF4-FFF2-40B4-BE49-F238E27FC236}">
                <a16:creationId xmlns:a16="http://schemas.microsoft.com/office/drawing/2014/main" id="{C4826F33-675D-0F66-2296-11D4514398CE}"/>
              </a:ext>
            </a:extLst>
          </p:cNvPr>
          <p:cNvSpPr>
            <a:spLocks noGrp="1"/>
          </p:cNvSpPr>
          <p:nvPr>
            <p:ph type="sldNum" sz="quarter" idx="12"/>
          </p:nvPr>
        </p:nvSpPr>
        <p:spPr/>
        <p:txBody>
          <a:bodyPr/>
          <a:lstStyle/>
          <a:p>
            <a:pPr>
              <a:defRPr/>
            </a:pPr>
            <a:fld id="{E03F46ED-0430-4064-AE14-4576053DBA32}" type="slidenum">
              <a:rPr lang="en-US" smtClean="0"/>
              <a:pPr>
                <a:defRPr/>
              </a:pPr>
              <a:t>3</a:t>
            </a:fld>
            <a:endParaRPr lang="en-US" dirty="0"/>
          </a:p>
        </p:txBody>
      </p:sp>
      <p:sp>
        <p:nvSpPr>
          <p:cNvPr id="9" name="Title 4">
            <a:extLst>
              <a:ext uri="{FF2B5EF4-FFF2-40B4-BE49-F238E27FC236}">
                <a16:creationId xmlns:a16="http://schemas.microsoft.com/office/drawing/2014/main" id="{4371092D-2174-0505-DD6D-0ECD768AF3D9}"/>
              </a:ext>
            </a:extLst>
          </p:cNvPr>
          <p:cNvSpPr txBox="1">
            <a:spLocks/>
          </p:cNvSpPr>
          <p:nvPr/>
        </p:nvSpPr>
        <p:spPr>
          <a:xfrm>
            <a:off x="-428445" y="234657"/>
            <a:ext cx="12775720" cy="1057394"/>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effectLst>
                  <a:outerShdw blurRad="38100" dist="38100" dir="2700000" algn="tl">
                    <a:srgbClr val="000000">
                      <a:alpha val="43137"/>
                    </a:srgbClr>
                  </a:outerShdw>
                </a:effectLst>
              </a:rPr>
              <a:t>Open Standards for the Practice of Conservation</a:t>
            </a:r>
          </a:p>
        </p:txBody>
      </p:sp>
    </p:spTree>
    <p:extLst>
      <p:ext uri="{BB962C8B-B14F-4D97-AF65-F5344CB8AC3E}">
        <p14:creationId xmlns:p14="http://schemas.microsoft.com/office/powerpoint/2010/main" val="1420376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75586A-7035-1352-077C-6AC51EAFE262}"/>
              </a:ext>
            </a:extLst>
          </p:cNvPr>
          <p:cNvSpPr>
            <a:spLocks noGrp="1"/>
          </p:cNvSpPr>
          <p:nvPr>
            <p:ph type="sldNum" sz="quarter" idx="12"/>
          </p:nvPr>
        </p:nvSpPr>
        <p:spPr/>
        <p:txBody>
          <a:bodyPr/>
          <a:lstStyle/>
          <a:p>
            <a:pPr>
              <a:defRPr/>
            </a:pPr>
            <a:fld id="{E03F46ED-0430-4064-AE14-4576053DBA32}" type="slidenum">
              <a:rPr lang="en-US" smtClean="0"/>
              <a:pPr>
                <a:defRPr/>
              </a:pPr>
              <a:t>4</a:t>
            </a:fld>
            <a:endParaRPr lang="en-US" dirty="0"/>
          </a:p>
        </p:txBody>
      </p:sp>
      <p:sp>
        <p:nvSpPr>
          <p:cNvPr id="6" name="Title 4">
            <a:extLst>
              <a:ext uri="{FF2B5EF4-FFF2-40B4-BE49-F238E27FC236}">
                <a16:creationId xmlns:a16="http://schemas.microsoft.com/office/drawing/2014/main" id="{309D78AE-05DC-E628-0D3C-33D98763272D}"/>
              </a:ext>
            </a:extLst>
          </p:cNvPr>
          <p:cNvSpPr txBox="1">
            <a:spLocks/>
          </p:cNvSpPr>
          <p:nvPr/>
        </p:nvSpPr>
        <p:spPr>
          <a:xfrm>
            <a:off x="-428445" y="234657"/>
            <a:ext cx="12775720" cy="1057394"/>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effectLst>
                  <a:outerShdw blurRad="38100" dist="38100" dir="2700000" algn="tl">
                    <a:srgbClr val="000000">
                      <a:alpha val="43137"/>
                    </a:srgbClr>
                  </a:outerShdw>
                </a:effectLst>
              </a:rPr>
              <a:t>Our Planning Process</a:t>
            </a:r>
          </a:p>
        </p:txBody>
      </p:sp>
      <p:pic>
        <p:nvPicPr>
          <p:cNvPr id="1026" name="Picture 2" descr="Thumbnail Image ">
            <a:extLst>
              <a:ext uri="{FF2B5EF4-FFF2-40B4-BE49-F238E27FC236}">
                <a16:creationId xmlns:a16="http://schemas.microsoft.com/office/drawing/2014/main" id="{A810C177-6F0E-7360-E5C9-E7405D1A7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190" y="994977"/>
            <a:ext cx="5658449" cy="5658449"/>
          </a:xfrm>
          <a:prstGeom prst="rect">
            <a:avLst/>
          </a:prstGeom>
          <a:noFill/>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599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75586A-7035-1352-077C-6AC51EAFE262}"/>
              </a:ext>
            </a:extLst>
          </p:cNvPr>
          <p:cNvSpPr>
            <a:spLocks noGrp="1"/>
          </p:cNvSpPr>
          <p:nvPr>
            <p:ph type="sldNum" sz="quarter" idx="12"/>
          </p:nvPr>
        </p:nvSpPr>
        <p:spPr/>
        <p:txBody>
          <a:bodyPr/>
          <a:lstStyle/>
          <a:p>
            <a:pPr>
              <a:defRPr/>
            </a:pPr>
            <a:fld id="{E03F46ED-0430-4064-AE14-4576053DBA32}" type="slidenum">
              <a:rPr lang="en-US" smtClean="0"/>
              <a:pPr>
                <a:defRPr/>
              </a:pPr>
              <a:t>5</a:t>
            </a:fld>
            <a:endParaRPr lang="en-US" dirty="0"/>
          </a:p>
        </p:txBody>
      </p:sp>
      <p:sp>
        <p:nvSpPr>
          <p:cNvPr id="5" name="TextBox 4">
            <a:extLst>
              <a:ext uri="{FF2B5EF4-FFF2-40B4-BE49-F238E27FC236}">
                <a16:creationId xmlns:a16="http://schemas.microsoft.com/office/drawing/2014/main" id="{4CA179D5-C625-78BA-A0EC-47826FC411BD}"/>
              </a:ext>
            </a:extLst>
          </p:cNvPr>
          <p:cNvSpPr txBox="1"/>
          <p:nvPr/>
        </p:nvSpPr>
        <p:spPr>
          <a:xfrm>
            <a:off x="327805" y="1104551"/>
            <a:ext cx="11499010" cy="5262979"/>
          </a:xfrm>
          <a:prstGeom prst="rect">
            <a:avLst/>
          </a:prstGeom>
          <a:noFill/>
        </p:spPr>
        <p:txBody>
          <a:bodyPr wrap="square">
            <a:spAutoFit/>
          </a:bodyPr>
          <a:lstStyle/>
          <a:p>
            <a:r>
              <a:rPr lang="en-US" sz="2400" b="0" i="0" u="none" strike="noStrike" baseline="0" dirty="0">
                <a:solidFill>
                  <a:srgbClr val="000000"/>
                </a:solidFill>
                <a:latin typeface="Calibri" panose="020F0502020204030204" pitchFamily="34" charset="0"/>
              </a:rPr>
              <a:t>The planning process for the Plan focuses on steps 1 and 2. The Core Team applied the Open Standards framework within the </a:t>
            </a:r>
            <a:r>
              <a:rPr lang="en-US" sz="2400" b="0" i="0" u="none" strike="noStrike" baseline="0" dirty="0" err="1">
                <a:solidFill>
                  <a:srgbClr val="000000"/>
                </a:solidFill>
                <a:latin typeface="Calibri" panose="020F0502020204030204" pitchFamily="34" charset="0"/>
              </a:rPr>
              <a:t>Miradi</a:t>
            </a:r>
            <a:r>
              <a:rPr lang="en-US" sz="2400" b="0" i="0" u="none" strike="noStrike" baseline="0" dirty="0">
                <a:solidFill>
                  <a:srgbClr val="000000"/>
                </a:solidFill>
                <a:latin typeface="Calibri" panose="020F0502020204030204" pitchFamily="34" charset="0"/>
              </a:rPr>
              <a:t> Software to create conceptual models of our biological priorities that identify/validate/refine: </a:t>
            </a:r>
          </a:p>
          <a:p>
            <a:pPr lvl="1"/>
            <a:r>
              <a:rPr lang="en-US" sz="2400" b="0" i="0" u="none" strike="noStrike" baseline="0" dirty="0">
                <a:solidFill>
                  <a:srgbClr val="000000"/>
                </a:solidFill>
                <a:latin typeface="Calibri" panose="020F0502020204030204" pitchFamily="34" charset="0"/>
              </a:rPr>
              <a:t>a. </a:t>
            </a:r>
            <a:r>
              <a:rPr lang="en-US" sz="2400" b="1" i="0" u="none" strike="noStrike" baseline="0" dirty="0">
                <a:solidFill>
                  <a:srgbClr val="000000"/>
                </a:solidFill>
                <a:latin typeface="Calibri" panose="020F0502020204030204" pitchFamily="34" charset="0"/>
              </a:rPr>
              <a:t>Scope</a:t>
            </a:r>
            <a:r>
              <a:rPr lang="en-US" sz="2400" b="0" i="0" u="none" strike="noStrike" baseline="0" dirty="0">
                <a:solidFill>
                  <a:srgbClr val="000000"/>
                </a:solidFill>
                <a:latin typeface="Calibri" panose="020F0502020204030204" pitchFamily="34" charset="0"/>
              </a:rPr>
              <a:t> and </a:t>
            </a:r>
            <a:r>
              <a:rPr lang="en-US" sz="2400" b="1" i="0" u="none" strike="noStrike" baseline="0" dirty="0">
                <a:solidFill>
                  <a:srgbClr val="000000"/>
                </a:solidFill>
                <a:latin typeface="Calibri" panose="020F0502020204030204" pitchFamily="34" charset="0"/>
              </a:rPr>
              <a:t>Vision</a:t>
            </a:r>
            <a:r>
              <a:rPr lang="en-US" sz="2400" b="0" i="0" u="none" strike="noStrike" baseline="0" dirty="0">
                <a:solidFill>
                  <a:srgbClr val="000000"/>
                </a:solidFill>
                <a:latin typeface="Calibri" panose="020F0502020204030204" pitchFamily="34" charset="0"/>
              </a:rPr>
              <a:t> of the Partnership </a:t>
            </a:r>
          </a:p>
          <a:p>
            <a:pPr lvl="1"/>
            <a:r>
              <a:rPr lang="en-US" sz="2400" b="0" i="0" u="none" strike="noStrike" baseline="0" dirty="0">
                <a:solidFill>
                  <a:srgbClr val="000000"/>
                </a:solidFill>
                <a:latin typeface="Calibri" panose="020F0502020204030204" pitchFamily="34" charset="0"/>
              </a:rPr>
              <a:t>b</a:t>
            </a:r>
            <a:r>
              <a:rPr lang="en-US" sz="2400" b="1" i="0" u="none" strike="noStrike" baseline="0" dirty="0">
                <a:solidFill>
                  <a:srgbClr val="000000"/>
                </a:solidFill>
                <a:latin typeface="Calibri" panose="020F0502020204030204" pitchFamily="34" charset="0"/>
              </a:rPr>
              <a:t>. Conservation Targets </a:t>
            </a:r>
            <a:r>
              <a:rPr lang="en-US" sz="2400" b="0" i="0" u="none" strike="noStrike" baseline="0" dirty="0">
                <a:solidFill>
                  <a:srgbClr val="000000"/>
                </a:solidFill>
                <a:latin typeface="Calibri" panose="020F0502020204030204" pitchFamily="34" charset="0"/>
              </a:rPr>
              <a:t>and </a:t>
            </a:r>
            <a:r>
              <a:rPr lang="en-US" sz="2400" b="1" i="0" u="none" strike="noStrike" baseline="0" dirty="0">
                <a:solidFill>
                  <a:srgbClr val="000000"/>
                </a:solidFill>
                <a:latin typeface="Calibri" panose="020F0502020204030204" pitchFamily="34" charset="0"/>
              </a:rPr>
              <a:t>Target Goals </a:t>
            </a:r>
          </a:p>
          <a:p>
            <a:pPr lvl="1"/>
            <a:r>
              <a:rPr lang="en-US" sz="2400" b="0" i="0" u="none" strike="noStrike" baseline="0" dirty="0">
                <a:solidFill>
                  <a:srgbClr val="000000"/>
                </a:solidFill>
                <a:latin typeface="Calibri" panose="020F0502020204030204" pitchFamily="34" charset="0"/>
              </a:rPr>
              <a:t>c. </a:t>
            </a:r>
            <a:r>
              <a:rPr lang="en-US" sz="2400" b="1" i="0" u="none" strike="noStrike" baseline="0" dirty="0">
                <a:solidFill>
                  <a:srgbClr val="000000"/>
                </a:solidFill>
                <a:latin typeface="Calibri" panose="020F0502020204030204" pitchFamily="34" charset="0"/>
              </a:rPr>
              <a:t>Target Viability Assessment </a:t>
            </a:r>
            <a:r>
              <a:rPr lang="en-US" sz="2400" b="0" i="0" u="none" strike="noStrike" baseline="0" dirty="0">
                <a:solidFill>
                  <a:srgbClr val="000000"/>
                </a:solidFill>
                <a:latin typeface="Calibri" panose="020F0502020204030204" pitchFamily="34" charset="0"/>
              </a:rPr>
              <a:t>(highlight the current status of each target and facilitate monitoring of the target health and status over time) through identification of </a:t>
            </a:r>
            <a:r>
              <a:rPr lang="en-US" sz="2400" b="1" i="0" u="none" strike="noStrike" baseline="0" dirty="0">
                <a:solidFill>
                  <a:srgbClr val="000000"/>
                </a:solidFill>
                <a:latin typeface="Calibri" panose="020F0502020204030204" pitchFamily="34" charset="0"/>
              </a:rPr>
              <a:t>Key Ecological Attributes</a:t>
            </a:r>
            <a:r>
              <a:rPr lang="en-US" sz="2400" b="0" i="0" u="none" strike="noStrike" baseline="0" dirty="0">
                <a:solidFill>
                  <a:srgbClr val="000000"/>
                </a:solidFill>
                <a:latin typeface="Calibri" panose="020F0502020204030204" pitchFamily="34" charset="0"/>
              </a:rPr>
              <a:t> and </a:t>
            </a:r>
            <a:r>
              <a:rPr lang="en-US" sz="2400" b="1" i="0" u="none" strike="noStrike" baseline="0" dirty="0">
                <a:solidFill>
                  <a:srgbClr val="000000"/>
                </a:solidFill>
                <a:latin typeface="Calibri" panose="020F0502020204030204" pitchFamily="34" charset="0"/>
              </a:rPr>
              <a:t>Indicators </a:t>
            </a:r>
          </a:p>
          <a:p>
            <a:pPr lvl="1"/>
            <a:r>
              <a:rPr lang="en-US" sz="2400" b="0" i="0" u="none" strike="noStrike" baseline="0" dirty="0">
                <a:solidFill>
                  <a:srgbClr val="000000"/>
                </a:solidFill>
                <a:latin typeface="Calibri" panose="020F0502020204030204" pitchFamily="34" charset="0"/>
              </a:rPr>
              <a:t>d. Threats to Conservation Targets including </a:t>
            </a:r>
            <a:r>
              <a:rPr lang="en-US" sz="2400" b="1" i="0" u="none" strike="noStrike" baseline="0" dirty="0">
                <a:solidFill>
                  <a:srgbClr val="000000"/>
                </a:solidFill>
                <a:latin typeface="Calibri" panose="020F0502020204030204" pitchFamily="34" charset="0"/>
              </a:rPr>
              <a:t>Direct Threats </a:t>
            </a:r>
            <a:r>
              <a:rPr lang="en-US" sz="2400" b="0" i="0" u="none" strike="noStrike" baseline="0" dirty="0">
                <a:solidFill>
                  <a:srgbClr val="000000"/>
                </a:solidFill>
                <a:latin typeface="Calibri" panose="020F0502020204030204" pitchFamily="34" charset="0"/>
              </a:rPr>
              <a:t>and </a:t>
            </a:r>
            <a:r>
              <a:rPr lang="en-US" sz="2400" b="1" i="0" u="none" strike="noStrike" baseline="0" dirty="0">
                <a:solidFill>
                  <a:srgbClr val="000000"/>
                </a:solidFill>
                <a:latin typeface="Calibri" panose="020F0502020204030204" pitchFamily="34" charset="0"/>
              </a:rPr>
              <a:t>Stresses</a:t>
            </a:r>
            <a:r>
              <a:rPr lang="en-US" sz="2400" b="0" i="0" u="none" strike="noStrike" baseline="0" dirty="0">
                <a:solidFill>
                  <a:srgbClr val="000000"/>
                </a:solidFill>
                <a:latin typeface="Calibri" panose="020F0502020204030204" pitchFamily="34" charset="0"/>
              </a:rPr>
              <a:t> </a:t>
            </a:r>
          </a:p>
          <a:p>
            <a:pPr lvl="1"/>
            <a:r>
              <a:rPr lang="en-US" sz="2400" b="0" i="0" u="none" strike="noStrike" baseline="0" dirty="0">
                <a:solidFill>
                  <a:srgbClr val="000000"/>
                </a:solidFill>
                <a:latin typeface="Calibri" panose="020F0502020204030204" pitchFamily="34" charset="0"/>
              </a:rPr>
              <a:t>e. </a:t>
            </a:r>
            <a:r>
              <a:rPr lang="en-US" sz="2400" b="1" i="0" u="none" strike="noStrike" baseline="0" dirty="0">
                <a:solidFill>
                  <a:srgbClr val="000000"/>
                </a:solidFill>
                <a:latin typeface="Calibri" panose="020F0502020204030204" pitchFamily="34" charset="0"/>
              </a:rPr>
              <a:t>Strategies</a:t>
            </a:r>
            <a:r>
              <a:rPr lang="en-US" sz="2400" b="0" i="0" u="none" strike="noStrike" baseline="0" dirty="0">
                <a:solidFill>
                  <a:srgbClr val="000000"/>
                </a:solidFill>
                <a:latin typeface="Calibri" panose="020F0502020204030204" pitchFamily="34" charset="0"/>
              </a:rPr>
              <a:t> and associated specific </a:t>
            </a:r>
            <a:r>
              <a:rPr lang="en-US" sz="2400" b="1" i="0" u="none" strike="noStrike" baseline="0" dirty="0">
                <a:solidFill>
                  <a:srgbClr val="000000"/>
                </a:solidFill>
                <a:latin typeface="Calibri" panose="020F0502020204030204" pitchFamily="34" charset="0"/>
              </a:rPr>
              <a:t>Activities</a:t>
            </a:r>
            <a:r>
              <a:rPr lang="en-US" sz="2400" b="0" i="0" u="none" strike="noStrike" baseline="0" dirty="0">
                <a:solidFill>
                  <a:srgbClr val="000000"/>
                </a:solidFill>
                <a:latin typeface="Calibri" panose="020F0502020204030204" pitchFamily="34" charset="0"/>
              </a:rPr>
              <a:t> to abate threats and </a:t>
            </a:r>
            <a:r>
              <a:rPr lang="en-US" sz="2400" b="1" i="0" u="none" strike="noStrike" baseline="0" dirty="0">
                <a:solidFill>
                  <a:srgbClr val="000000"/>
                </a:solidFill>
                <a:latin typeface="Calibri" panose="020F0502020204030204" pitchFamily="34" charset="0"/>
              </a:rPr>
              <a:t>Objectives</a:t>
            </a:r>
            <a:r>
              <a:rPr lang="en-US" sz="2400" b="0" i="0" u="none" strike="noStrike" baseline="0" dirty="0">
                <a:solidFill>
                  <a:srgbClr val="000000"/>
                </a:solidFill>
                <a:latin typeface="Calibri" panose="020F0502020204030204" pitchFamily="34" charset="0"/>
              </a:rPr>
              <a:t> </a:t>
            </a:r>
          </a:p>
          <a:p>
            <a:endParaRPr lang="en-US" sz="2400" b="0" i="0" u="none" strike="noStrike" baseline="0" dirty="0">
              <a:solidFill>
                <a:srgbClr val="000000"/>
              </a:solidFill>
              <a:latin typeface="Calibri" panose="020F0502020204030204" pitchFamily="34" charset="0"/>
            </a:endParaRPr>
          </a:p>
          <a:p>
            <a:r>
              <a:rPr lang="en-US" sz="2400" b="0" i="0" u="none" strike="noStrike" baseline="0" dirty="0" err="1">
                <a:solidFill>
                  <a:srgbClr val="000000"/>
                </a:solidFill>
                <a:latin typeface="Calibri" panose="020F0502020204030204" pitchFamily="34" charset="0"/>
              </a:rPr>
              <a:t>Miradi</a:t>
            </a:r>
            <a:r>
              <a:rPr lang="en-US" sz="2400" b="0" i="0" u="none" strike="noStrike" baseline="0" dirty="0">
                <a:solidFill>
                  <a:srgbClr val="000000"/>
                </a:solidFill>
                <a:latin typeface="Calibri" panose="020F0502020204030204" pitchFamily="34" charset="0"/>
              </a:rPr>
              <a:t> software is based on developing a situation analysis in the form of a Conceptual Model that visually represents the inter-connection between conservation targets, direct threats, contributing factors, and strategies to abate the threats. </a:t>
            </a:r>
            <a:endParaRPr lang="en-US" sz="2400" dirty="0"/>
          </a:p>
        </p:txBody>
      </p:sp>
      <p:sp>
        <p:nvSpPr>
          <p:cNvPr id="6" name="Title 4">
            <a:extLst>
              <a:ext uri="{FF2B5EF4-FFF2-40B4-BE49-F238E27FC236}">
                <a16:creationId xmlns:a16="http://schemas.microsoft.com/office/drawing/2014/main" id="{309D78AE-05DC-E628-0D3C-33D98763272D}"/>
              </a:ext>
            </a:extLst>
          </p:cNvPr>
          <p:cNvSpPr txBox="1">
            <a:spLocks/>
          </p:cNvSpPr>
          <p:nvPr/>
        </p:nvSpPr>
        <p:spPr>
          <a:xfrm>
            <a:off x="-428445" y="234657"/>
            <a:ext cx="12775720" cy="1057394"/>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effectLst>
                  <a:outerShdw blurRad="38100" dist="38100" dir="2700000" algn="tl">
                    <a:srgbClr val="000000">
                      <a:alpha val="43137"/>
                    </a:srgbClr>
                  </a:outerShdw>
                </a:effectLst>
              </a:rPr>
              <a:t>Our Planning Process</a:t>
            </a:r>
          </a:p>
        </p:txBody>
      </p:sp>
    </p:spTree>
    <p:extLst>
      <p:ext uri="{BB962C8B-B14F-4D97-AF65-F5344CB8AC3E}">
        <p14:creationId xmlns:p14="http://schemas.microsoft.com/office/powerpoint/2010/main" val="1538681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79628A-28A9-9D70-0E64-4817E8D267DF}"/>
              </a:ext>
            </a:extLst>
          </p:cNvPr>
          <p:cNvPicPr>
            <a:picLocks noChangeAspect="1"/>
          </p:cNvPicPr>
          <p:nvPr/>
        </p:nvPicPr>
        <p:blipFill rotWithShape="1">
          <a:blip r:embed="rId2"/>
          <a:srcRect r="2986"/>
          <a:stretch/>
        </p:blipFill>
        <p:spPr>
          <a:xfrm>
            <a:off x="762000" y="625541"/>
            <a:ext cx="7305675" cy="5817921"/>
          </a:xfrm>
          <a:prstGeom prst="rect">
            <a:avLst/>
          </a:prstGeom>
          <a:ln>
            <a:solidFill>
              <a:schemeClr val="tx1"/>
            </a:solidFill>
          </a:ln>
          <a:effectLst>
            <a:outerShdw blurRad="50800" dist="127000" dir="2700000" algn="tl" rotWithShape="0">
              <a:prstClr val="black">
                <a:alpha val="40000"/>
              </a:prstClr>
            </a:outerShdw>
          </a:effectLst>
        </p:spPr>
      </p:pic>
      <p:sp>
        <p:nvSpPr>
          <p:cNvPr id="7" name="Slide Number Placeholder 6">
            <a:extLst>
              <a:ext uri="{FF2B5EF4-FFF2-40B4-BE49-F238E27FC236}">
                <a16:creationId xmlns:a16="http://schemas.microsoft.com/office/drawing/2014/main" id="{DDAECC5E-4790-19EB-7A13-ABDC9CCE8288}"/>
              </a:ext>
            </a:extLst>
          </p:cNvPr>
          <p:cNvSpPr>
            <a:spLocks noGrp="1"/>
          </p:cNvSpPr>
          <p:nvPr>
            <p:ph type="sldNum" sz="quarter" idx="12"/>
          </p:nvPr>
        </p:nvSpPr>
        <p:spPr/>
        <p:txBody>
          <a:bodyPr/>
          <a:lstStyle/>
          <a:p>
            <a:pPr>
              <a:defRPr/>
            </a:pPr>
            <a:fld id="{E03F46ED-0430-4064-AE14-4576053DBA32}" type="slidenum">
              <a:rPr lang="en-US" smtClean="0"/>
              <a:pPr>
                <a:defRPr/>
              </a:pPr>
              <a:t>6</a:t>
            </a:fld>
            <a:endParaRPr lang="en-US" dirty="0"/>
          </a:p>
        </p:txBody>
      </p:sp>
      <p:sp>
        <p:nvSpPr>
          <p:cNvPr id="8" name="Title 1">
            <a:extLst>
              <a:ext uri="{FF2B5EF4-FFF2-40B4-BE49-F238E27FC236}">
                <a16:creationId xmlns:a16="http://schemas.microsoft.com/office/drawing/2014/main" id="{58E23348-C12A-5E26-D054-5C95B4C7F4D9}"/>
              </a:ext>
            </a:extLst>
          </p:cNvPr>
          <p:cNvSpPr txBox="1">
            <a:spLocks/>
          </p:cNvSpPr>
          <p:nvPr/>
        </p:nvSpPr>
        <p:spPr>
          <a:xfrm>
            <a:off x="7281951" y="2537966"/>
            <a:ext cx="5548224" cy="147002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effectLst>
                  <a:outerShdw blurRad="38100" dist="38100" dir="2700000" algn="tl">
                    <a:srgbClr val="000000">
                      <a:alpha val="43137"/>
                    </a:srgbClr>
                  </a:outerShdw>
                </a:effectLst>
              </a:rPr>
              <a:t>Threat Analysis</a:t>
            </a:r>
          </a:p>
        </p:txBody>
      </p:sp>
    </p:spTree>
    <p:extLst>
      <p:ext uri="{BB962C8B-B14F-4D97-AF65-F5344CB8AC3E}">
        <p14:creationId xmlns:p14="http://schemas.microsoft.com/office/powerpoint/2010/main" val="3072803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922588-D85B-2ADF-A063-E9ECC23CBF5C}"/>
              </a:ext>
            </a:extLst>
          </p:cNvPr>
          <p:cNvPicPr>
            <a:picLocks noChangeAspect="1"/>
          </p:cNvPicPr>
          <p:nvPr/>
        </p:nvPicPr>
        <p:blipFill rotWithShape="1">
          <a:blip r:embed="rId2"/>
          <a:srcRect r="1025" b="1868"/>
          <a:stretch/>
        </p:blipFill>
        <p:spPr>
          <a:xfrm>
            <a:off x="295275" y="309563"/>
            <a:ext cx="8720030" cy="6253163"/>
          </a:xfrm>
          <a:prstGeom prst="rect">
            <a:avLst/>
          </a:prstGeom>
          <a:noFill/>
          <a:ln>
            <a:solidFill>
              <a:schemeClr val="tx1"/>
            </a:solidFill>
          </a:ln>
          <a:effectLst>
            <a:outerShdw blurRad="50800" dist="1270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70D7280F-85A4-AC0C-67DA-CDC3A9DFE720}"/>
              </a:ext>
            </a:extLst>
          </p:cNvPr>
          <p:cNvSpPr>
            <a:spLocks noGrp="1"/>
          </p:cNvSpPr>
          <p:nvPr>
            <p:ph type="sldNum" sz="quarter" idx="12"/>
          </p:nvPr>
        </p:nvSpPr>
        <p:spPr/>
        <p:txBody>
          <a:bodyPr/>
          <a:lstStyle/>
          <a:p>
            <a:pPr>
              <a:defRPr/>
            </a:pPr>
            <a:fld id="{E03F46ED-0430-4064-AE14-4576053DBA32}" type="slidenum">
              <a:rPr lang="en-US" smtClean="0"/>
              <a:pPr>
                <a:defRPr/>
              </a:pPr>
              <a:t>7</a:t>
            </a:fld>
            <a:endParaRPr lang="en-US" dirty="0"/>
          </a:p>
        </p:txBody>
      </p:sp>
      <p:sp>
        <p:nvSpPr>
          <p:cNvPr id="5" name="Title 1">
            <a:extLst>
              <a:ext uri="{FF2B5EF4-FFF2-40B4-BE49-F238E27FC236}">
                <a16:creationId xmlns:a16="http://schemas.microsoft.com/office/drawing/2014/main" id="{19B730AA-0F82-EFBF-1C09-7FE2788638C7}"/>
              </a:ext>
            </a:extLst>
          </p:cNvPr>
          <p:cNvSpPr txBox="1">
            <a:spLocks/>
          </p:cNvSpPr>
          <p:nvPr/>
        </p:nvSpPr>
        <p:spPr>
          <a:xfrm>
            <a:off x="8737600" y="2395091"/>
            <a:ext cx="3919449" cy="1470025"/>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effectLst>
                  <a:outerShdw blurRad="38100" dist="38100" dir="2700000" algn="tl">
                    <a:srgbClr val="000000">
                      <a:alpha val="43137"/>
                    </a:srgbClr>
                  </a:outerShdw>
                </a:effectLst>
              </a:rPr>
              <a:t>Conceptual Models</a:t>
            </a:r>
          </a:p>
        </p:txBody>
      </p:sp>
    </p:spTree>
    <p:extLst>
      <p:ext uri="{BB962C8B-B14F-4D97-AF65-F5344CB8AC3E}">
        <p14:creationId xmlns:p14="http://schemas.microsoft.com/office/powerpoint/2010/main" val="1315225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905001" y="5322090"/>
            <a:ext cx="8622957" cy="1535910"/>
          </a:xfrm>
          <a:prstGeom prst="rect">
            <a:avLst/>
          </a:prstGeom>
        </p:spPr>
        <p:txBody>
          <a:bodyPr wrap="square">
            <a:noAutofit/>
          </a:bodyPr>
          <a:lstStyle/>
          <a:p>
            <a:pPr fontAlgn="base">
              <a:spcBef>
                <a:spcPct val="0"/>
              </a:spcBef>
              <a:spcAft>
                <a:spcPct val="0"/>
              </a:spcAft>
            </a:pPr>
            <a:endParaRPr lang="en-US" sz="2400" dirty="0">
              <a:solidFill>
                <a:srgbClr val="1B587C">
                  <a:lumMod val="50000"/>
                </a:srgbClr>
              </a:solidFill>
              <a:latin typeface="Arial"/>
              <a:cs typeface="Arial"/>
            </a:endParaRPr>
          </a:p>
        </p:txBody>
      </p:sp>
      <p:sp>
        <p:nvSpPr>
          <p:cNvPr id="5" name="Rectangle 4"/>
          <p:cNvSpPr/>
          <p:nvPr/>
        </p:nvSpPr>
        <p:spPr>
          <a:xfrm>
            <a:off x="2514600" y="1548826"/>
            <a:ext cx="7239000" cy="584775"/>
          </a:xfrm>
          <a:prstGeom prst="rect">
            <a:avLst/>
          </a:prstGeom>
        </p:spPr>
        <p:txBody>
          <a:bodyPr wrap="square">
            <a:spAutoFit/>
          </a:bodyPr>
          <a:lstStyle/>
          <a:p>
            <a:pPr algn="ctr" fontAlgn="base">
              <a:spcBef>
                <a:spcPct val="0"/>
              </a:spcBef>
              <a:spcAft>
                <a:spcPct val="0"/>
              </a:spcAft>
            </a:pPr>
            <a:endParaRPr lang="en-US" sz="3200" dirty="0">
              <a:solidFill>
                <a:prstClr val="black"/>
              </a:solidFill>
              <a:latin typeface="Arial" pitchFamily="34" charset="0"/>
              <a:cs typeface="Arial" pitchFamily="34" charset="0"/>
            </a:endParaRPr>
          </a:p>
        </p:txBody>
      </p:sp>
      <p:sp>
        <p:nvSpPr>
          <p:cNvPr id="3" name="TextBox 2"/>
          <p:cNvSpPr txBox="1"/>
          <p:nvPr/>
        </p:nvSpPr>
        <p:spPr>
          <a:xfrm>
            <a:off x="5681931" y="2689650"/>
            <a:ext cx="5829299" cy="3393237"/>
          </a:xfrm>
          <a:prstGeom prst="rect">
            <a:avLst/>
          </a:prstGeom>
          <a:noFill/>
        </p:spPr>
        <p:txBody>
          <a:bodyPr wrap="square" rtlCol="0">
            <a:spAutoFit/>
          </a:bodyPr>
          <a:lstStyle/>
          <a:p>
            <a:pPr marL="342900" indent="-342900" fontAlgn="base">
              <a:spcBef>
                <a:spcPct val="0"/>
              </a:spcBef>
              <a:spcAft>
                <a:spcPts val="900"/>
              </a:spcAft>
              <a:buFont typeface="Wingdings" pitchFamily="2" charset="2"/>
              <a:buChar char="v"/>
              <a:defRPr/>
            </a:pPr>
            <a:r>
              <a:rPr lang="en-US" sz="2400" spc="-70" dirty="0">
                <a:solidFill>
                  <a:prstClr val="black"/>
                </a:solidFill>
                <a:latin typeface="Arial"/>
                <a:cs typeface="Arial"/>
              </a:rPr>
              <a:t>Developed by Regional Working Group representing 22 Agencies/organizations</a:t>
            </a:r>
            <a:endParaRPr lang="en-US" sz="2400" spc="-70" dirty="0">
              <a:solidFill>
                <a:prstClr val="black"/>
              </a:solidFill>
              <a:latin typeface="Arial" pitchFamily="34" charset="0"/>
              <a:cs typeface="Arial" pitchFamily="34" charset="0"/>
            </a:endParaRPr>
          </a:p>
          <a:p>
            <a:pPr marL="342900" indent="-342900" fontAlgn="base">
              <a:spcBef>
                <a:spcPct val="0"/>
              </a:spcBef>
              <a:spcAft>
                <a:spcPts val="900"/>
              </a:spcAft>
              <a:buFont typeface="Wingdings" pitchFamily="2" charset="2"/>
              <a:buChar char="v"/>
              <a:defRPr/>
            </a:pPr>
            <a:r>
              <a:rPr lang="en-US" sz="2400" spc="-70" dirty="0">
                <a:solidFill>
                  <a:prstClr val="black"/>
                </a:solidFill>
                <a:latin typeface="Arial"/>
                <a:cs typeface="Arial"/>
              </a:rPr>
              <a:t>Supported by USDA Forest Service, NRCS, Department of Defense, and USFWS</a:t>
            </a:r>
          </a:p>
          <a:p>
            <a:pPr marL="342900" indent="-342900" fontAlgn="base">
              <a:spcBef>
                <a:spcPct val="0"/>
              </a:spcBef>
              <a:spcAft>
                <a:spcPts val="900"/>
              </a:spcAft>
              <a:buFont typeface="Wingdings" pitchFamily="2" charset="2"/>
              <a:buChar char="v"/>
              <a:defRPr/>
            </a:pPr>
            <a:r>
              <a:rPr lang="en-US" sz="2400" spc="-70" dirty="0">
                <a:solidFill>
                  <a:prstClr val="black"/>
                </a:solidFill>
                <a:latin typeface="Arial"/>
                <a:cs typeface="Arial"/>
              </a:rPr>
              <a:t>Set target of 8M acres over 15 years</a:t>
            </a:r>
          </a:p>
          <a:p>
            <a:pPr marL="342900" indent="-342900" fontAlgn="base">
              <a:spcBef>
                <a:spcPct val="0"/>
              </a:spcBef>
              <a:spcAft>
                <a:spcPts val="900"/>
              </a:spcAft>
              <a:buFont typeface="Wingdings" pitchFamily="2" charset="2"/>
              <a:buChar char="v"/>
              <a:defRPr/>
            </a:pPr>
            <a:r>
              <a:rPr lang="en-US" sz="2400" spc="-70" dirty="0">
                <a:solidFill>
                  <a:prstClr val="black"/>
                </a:solidFill>
                <a:latin typeface="Arial"/>
                <a:cs typeface="Arial"/>
              </a:rPr>
              <a:t>Identified 17 Significant Geographic Areas for longleaf restoration focus</a:t>
            </a:r>
          </a:p>
        </p:txBody>
      </p:sp>
      <p:pic>
        <p:nvPicPr>
          <p:cNvPr id="7" name="Picture 3"/>
          <p:cNvPicPr>
            <a:picLocks noChangeAspect="1" noChangeArrowheads="1"/>
          </p:cNvPicPr>
          <p:nvPr/>
        </p:nvPicPr>
        <p:blipFill>
          <a:blip r:embed="rId3" cstate="print"/>
          <a:srcRect/>
          <a:stretch>
            <a:fillRect/>
          </a:stretch>
        </p:blipFill>
        <p:spPr bwMode="auto">
          <a:xfrm>
            <a:off x="609600" y="2152041"/>
            <a:ext cx="3377080" cy="446845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526122" y="1391315"/>
            <a:ext cx="9806255" cy="523220"/>
          </a:xfrm>
          <a:prstGeom prst="rect">
            <a:avLst/>
          </a:prstGeom>
        </p:spPr>
        <p:txBody>
          <a:bodyPr wrap="square">
            <a:spAutoFit/>
          </a:bodyPr>
          <a:lstStyle/>
          <a:p>
            <a:pPr fontAlgn="base">
              <a:spcBef>
                <a:spcPct val="0"/>
              </a:spcBef>
              <a:spcAft>
                <a:spcPct val="0"/>
              </a:spcAft>
              <a:defRPr/>
            </a:pPr>
            <a:r>
              <a:rPr lang="en-US" sz="2800" b="1" dirty="0">
                <a:solidFill>
                  <a:prstClr val="black"/>
                </a:solidFill>
                <a:latin typeface="Arial Narrow" pitchFamily="34" charset="0"/>
                <a:cs typeface="Arial" pitchFamily="34" charset="0"/>
              </a:rPr>
              <a:t>Release of the 2009 </a:t>
            </a:r>
            <a:r>
              <a:rPr lang="en-US" sz="2800" b="1" i="1" dirty="0">
                <a:solidFill>
                  <a:prstClr val="black"/>
                </a:solidFill>
                <a:latin typeface="Arial Narrow" pitchFamily="34" charset="0"/>
                <a:cs typeface="Arial" pitchFamily="34" charset="0"/>
              </a:rPr>
              <a:t>Range-wide Conservation Plan for Longleaf Pine</a:t>
            </a:r>
          </a:p>
        </p:txBody>
      </p:sp>
      <p:sp>
        <p:nvSpPr>
          <p:cNvPr id="8" name="Slide Number Placeholder 7">
            <a:extLst>
              <a:ext uri="{FF2B5EF4-FFF2-40B4-BE49-F238E27FC236}">
                <a16:creationId xmlns:a16="http://schemas.microsoft.com/office/drawing/2014/main" id="{95AAF3BD-53BA-BBDA-A734-7FD71EF47419}"/>
              </a:ext>
            </a:extLst>
          </p:cNvPr>
          <p:cNvSpPr>
            <a:spLocks noGrp="1"/>
          </p:cNvSpPr>
          <p:nvPr>
            <p:ph type="sldNum" sz="quarter" idx="12"/>
          </p:nvPr>
        </p:nvSpPr>
        <p:spPr/>
        <p:txBody>
          <a:bodyPr/>
          <a:lstStyle/>
          <a:p>
            <a:pPr>
              <a:defRPr/>
            </a:pPr>
            <a:fld id="{489C81CF-2AE9-4464-913B-026C153A29ED}" type="slidenum">
              <a:rPr lang="en-US" smtClean="0"/>
              <a:pPr>
                <a:defRPr/>
              </a:pPr>
              <a:t>8</a:t>
            </a:fld>
            <a:endParaRPr lang="en-US" dirty="0"/>
          </a:p>
        </p:txBody>
      </p:sp>
      <p:sp>
        <p:nvSpPr>
          <p:cNvPr id="9" name="Rectangle 8">
            <a:extLst>
              <a:ext uri="{FF2B5EF4-FFF2-40B4-BE49-F238E27FC236}">
                <a16:creationId xmlns:a16="http://schemas.microsoft.com/office/drawing/2014/main" id="{8809C29E-4E15-E111-6B3B-626B54C6A5D2}"/>
              </a:ext>
            </a:extLst>
          </p:cNvPr>
          <p:cNvSpPr/>
          <p:nvPr/>
        </p:nvSpPr>
        <p:spPr>
          <a:xfrm>
            <a:off x="2000250" y="388990"/>
            <a:ext cx="7543800" cy="892552"/>
          </a:xfrm>
          <a:prstGeom prst="rect">
            <a:avLst/>
          </a:prstGeom>
        </p:spPr>
        <p:txBody>
          <a:bodyPr wrap="square">
            <a:spAutoFit/>
          </a:bodyPr>
          <a:lstStyle/>
          <a:p>
            <a:pPr algn="ctr" fontAlgn="base">
              <a:spcBef>
                <a:spcPct val="0"/>
              </a:spcBef>
              <a:spcAft>
                <a:spcPct val="0"/>
              </a:spcAft>
              <a:defRPr/>
            </a:pPr>
            <a:r>
              <a:rPr lang="en-US" sz="3600" b="1" dirty="0">
                <a:solidFill>
                  <a:srgbClr val="1B587C">
                    <a:lumMod val="50000"/>
                  </a:srgbClr>
                </a:solidFill>
                <a:effectLst>
                  <a:outerShdw blurRad="38100" dist="38100" dir="2700000" algn="tl">
                    <a:srgbClr val="000000">
                      <a:alpha val="43137"/>
                    </a:srgbClr>
                  </a:outerShdw>
                </a:effectLst>
                <a:latin typeface="Arial Narrow" pitchFamily="34" charset="0"/>
                <a:cs typeface="Arial" pitchFamily="34" charset="0"/>
              </a:rPr>
              <a:t> America’s Longleaf Restoration Initiative</a:t>
            </a:r>
          </a:p>
          <a:p>
            <a:pPr algn="ctr" fontAlgn="base">
              <a:spcBef>
                <a:spcPct val="0"/>
              </a:spcBef>
              <a:spcAft>
                <a:spcPct val="0"/>
              </a:spcAft>
              <a:defRPr/>
            </a:pPr>
            <a:endParaRPr lang="en-US" sz="1600" b="1" dirty="0">
              <a:solidFill>
                <a:srgbClr val="1B587C">
                  <a:lumMod val="50000"/>
                </a:srgbClr>
              </a:solidFill>
              <a:effectLst>
                <a:outerShdw blurRad="38100" dist="38100" dir="2700000" algn="tl">
                  <a:srgbClr val="000000">
                    <a:alpha val="43137"/>
                  </a:srgbClr>
                </a:outerShdw>
              </a:effectLst>
              <a:latin typeface="Arial Narrow" pitchFamily="34" charset="0"/>
              <a:cs typeface="Arial" pitchFamily="34" charset="0"/>
            </a:endParaRPr>
          </a:p>
        </p:txBody>
      </p:sp>
    </p:spTree>
    <p:extLst>
      <p:ext uri="{BB962C8B-B14F-4D97-AF65-F5344CB8AC3E}">
        <p14:creationId xmlns:p14="http://schemas.microsoft.com/office/powerpoint/2010/main" val="2060509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905001" y="5322090"/>
            <a:ext cx="8622957" cy="1535910"/>
          </a:xfrm>
          <a:prstGeom prst="rect">
            <a:avLst/>
          </a:prstGeom>
        </p:spPr>
        <p:txBody>
          <a:bodyPr wrap="square">
            <a:noAutofit/>
          </a:bodyPr>
          <a:lstStyle/>
          <a:p>
            <a:pPr fontAlgn="base">
              <a:spcBef>
                <a:spcPct val="0"/>
              </a:spcBef>
              <a:spcAft>
                <a:spcPct val="0"/>
              </a:spcAft>
            </a:pPr>
            <a:endParaRPr lang="en-US" sz="2400" dirty="0">
              <a:solidFill>
                <a:srgbClr val="1B587C">
                  <a:lumMod val="50000"/>
                </a:srgbClr>
              </a:solidFill>
              <a:latin typeface="Arial"/>
              <a:cs typeface="Arial"/>
            </a:endParaRPr>
          </a:p>
        </p:txBody>
      </p:sp>
      <p:sp>
        <p:nvSpPr>
          <p:cNvPr id="3" name="TextBox 2"/>
          <p:cNvSpPr txBox="1"/>
          <p:nvPr/>
        </p:nvSpPr>
        <p:spPr>
          <a:xfrm>
            <a:off x="5911970" y="3171126"/>
            <a:ext cx="5670430" cy="2239074"/>
          </a:xfrm>
          <a:prstGeom prst="rect">
            <a:avLst/>
          </a:prstGeom>
          <a:noFill/>
        </p:spPr>
        <p:txBody>
          <a:bodyPr wrap="square" rtlCol="0">
            <a:spAutoFit/>
          </a:bodyPr>
          <a:lstStyle/>
          <a:p>
            <a:pPr marL="342900" lvl="1" indent="-342900" fontAlgn="base">
              <a:spcBef>
                <a:spcPct val="0"/>
              </a:spcBef>
              <a:spcAft>
                <a:spcPts val="900"/>
              </a:spcAft>
              <a:buFont typeface="Wingdings" pitchFamily="2" charset="2"/>
              <a:buChar char="v"/>
              <a:defRPr/>
            </a:pPr>
            <a:r>
              <a:rPr lang="en-US" sz="2200" spc="-70" dirty="0">
                <a:solidFill>
                  <a:prstClr val="black"/>
                </a:solidFill>
                <a:latin typeface="Arial"/>
                <a:cs typeface="Arial"/>
              </a:rPr>
              <a:t>Vital Federal support comes from Departments of Agriculture, Defense and Interior</a:t>
            </a:r>
          </a:p>
          <a:p>
            <a:pPr marL="342900" lvl="1" indent="-342900" fontAlgn="base">
              <a:spcBef>
                <a:spcPct val="0"/>
              </a:spcBef>
              <a:spcAft>
                <a:spcPts val="900"/>
              </a:spcAft>
              <a:buFont typeface="Wingdings" pitchFamily="2" charset="2"/>
              <a:buChar char="v"/>
              <a:defRPr/>
            </a:pPr>
            <a:r>
              <a:rPr lang="en-US" sz="2200" spc="-70" dirty="0">
                <a:solidFill>
                  <a:prstClr val="black"/>
                </a:solidFill>
                <a:latin typeface="Arial"/>
                <a:cs typeface="Arial"/>
              </a:rPr>
              <a:t>National MOU signed in 2010 pledged support and created the Federal Coordinating Committee</a:t>
            </a:r>
          </a:p>
        </p:txBody>
      </p:sp>
      <p:sp>
        <p:nvSpPr>
          <p:cNvPr id="2" name="TextBox 1"/>
          <p:cNvSpPr txBox="1"/>
          <p:nvPr/>
        </p:nvSpPr>
        <p:spPr>
          <a:xfrm>
            <a:off x="2505074" y="482939"/>
            <a:ext cx="7953376" cy="1077218"/>
          </a:xfrm>
          <a:prstGeom prst="rect">
            <a:avLst/>
          </a:prstGeom>
          <a:noFill/>
        </p:spPr>
        <p:txBody>
          <a:bodyPr wrap="square" rtlCol="0">
            <a:spAutoFit/>
          </a:bodyPr>
          <a:lstStyle/>
          <a:p>
            <a:pPr algn="ctr" fontAlgn="base">
              <a:spcBef>
                <a:spcPct val="0"/>
              </a:spcBef>
              <a:spcAft>
                <a:spcPct val="0"/>
              </a:spcAft>
            </a:pPr>
            <a:r>
              <a:rPr lang="en-US" sz="3200" b="1" dirty="0">
                <a:solidFill>
                  <a:srgbClr val="1B587C">
                    <a:lumMod val="50000"/>
                  </a:srgbClr>
                </a:solidFill>
                <a:effectLst>
                  <a:outerShdw blurRad="38100" dist="38100" dir="2700000" algn="tl">
                    <a:srgbClr val="000000">
                      <a:alpha val="43137"/>
                    </a:srgbClr>
                  </a:outerShdw>
                </a:effectLst>
                <a:latin typeface="Arial Narrow" pitchFamily="34" charset="0"/>
                <a:cs typeface="Arial" pitchFamily="34" charset="0"/>
              </a:rPr>
              <a:t>Commitment from Federal Partners through the Federal Coordinating Committee</a:t>
            </a:r>
          </a:p>
        </p:txBody>
      </p:sp>
      <p:sp>
        <p:nvSpPr>
          <p:cNvPr id="14" name="Rounded Rectangle 13"/>
          <p:cNvSpPr/>
          <p:nvPr/>
        </p:nvSpPr>
        <p:spPr>
          <a:xfrm>
            <a:off x="1752600" y="2514601"/>
            <a:ext cx="3383280" cy="3875442"/>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pic>
        <p:nvPicPr>
          <p:cNvPr id="15" name="Picture 14" descr="http://t3.gstatic.com/images?q=tbn:ANd9GcTed7FPeza-zfEz2JxJZi3Pwqwlya-wv5l_gvGpjnl5esgLeYwO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9867" y="2895600"/>
            <a:ext cx="990600" cy="971550"/>
          </a:xfrm>
          <a:prstGeom prst="rect">
            <a:avLst/>
          </a:prstGeom>
          <a:noFill/>
          <a:ln w="9525">
            <a:noFill/>
            <a:miter lim="800000"/>
            <a:headEnd/>
            <a:tailEnd/>
          </a:ln>
        </p:spPr>
      </p:pic>
      <p:pic>
        <p:nvPicPr>
          <p:cNvPr id="16" name="Picture 3" descr="http://t0.gstatic.com/images?q=tbn:ANd9GcToV0_C8q6Oi-yEpWzm5LSWe2gtvwJu2E7E73Z2vDDBXD2IopXQyQ"/>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1" y="3381919"/>
            <a:ext cx="1019175" cy="971550"/>
          </a:xfrm>
          <a:prstGeom prst="rect">
            <a:avLst/>
          </a:prstGeom>
          <a:noFill/>
          <a:ln w="9525">
            <a:noFill/>
            <a:miter lim="800000"/>
            <a:headEnd/>
            <a:tailEnd/>
          </a:ln>
        </p:spPr>
      </p:pic>
      <p:pic>
        <p:nvPicPr>
          <p:cNvPr id="17" name="Picture 9" descr="http://t0.gstatic.com/images?q=tbn:ANd9GcSRt-SQy-0xa04iKQVDeOPv7_2fHw2OzszP07elBLDgDIxGQFw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0962" y="4831553"/>
            <a:ext cx="857250" cy="981075"/>
          </a:xfrm>
          <a:prstGeom prst="rect">
            <a:avLst/>
          </a:prstGeom>
          <a:noFill/>
          <a:ln w="9525">
            <a:noFill/>
            <a:miter lim="800000"/>
            <a:headEnd/>
            <a:tailEnd/>
          </a:ln>
        </p:spPr>
      </p:pic>
      <p:pic>
        <p:nvPicPr>
          <p:cNvPr id="18" name="Picture 4" descr="stelprdb1044861[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33600" y="5410200"/>
            <a:ext cx="1276350" cy="571500"/>
          </a:xfrm>
          <a:prstGeom prst="rect">
            <a:avLst/>
          </a:prstGeom>
          <a:noFill/>
          <a:ln w="9525">
            <a:noFill/>
            <a:miter lim="800000"/>
            <a:headEnd/>
            <a:tailEnd/>
          </a:ln>
        </p:spPr>
      </p:pic>
      <p:pic>
        <p:nvPicPr>
          <p:cNvPr id="19"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99867" y="4258670"/>
            <a:ext cx="1143816" cy="763467"/>
          </a:xfrm>
          <a:prstGeom prst="rect">
            <a:avLst/>
          </a:prstGeom>
          <a:noFill/>
          <a:ln w="9525">
            <a:noFill/>
            <a:miter lim="800000"/>
            <a:headEnd/>
            <a:tailEnd/>
          </a:ln>
        </p:spPr>
      </p:pic>
      <p:sp>
        <p:nvSpPr>
          <p:cNvPr id="6" name="Slide Number Placeholder 5">
            <a:extLst>
              <a:ext uri="{FF2B5EF4-FFF2-40B4-BE49-F238E27FC236}">
                <a16:creationId xmlns:a16="http://schemas.microsoft.com/office/drawing/2014/main" id="{7BF1F0F2-6C8C-D104-CB5A-0166D6EE9636}"/>
              </a:ext>
            </a:extLst>
          </p:cNvPr>
          <p:cNvSpPr>
            <a:spLocks noGrp="1"/>
          </p:cNvSpPr>
          <p:nvPr>
            <p:ph type="sldNum" sz="quarter" idx="12"/>
          </p:nvPr>
        </p:nvSpPr>
        <p:spPr/>
        <p:txBody>
          <a:bodyPr/>
          <a:lstStyle/>
          <a:p>
            <a:pPr>
              <a:defRPr/>
            </a:pPr>
            <a:fld id="{489C81CF-2AE9-4464-913B-026C153A29ED}" type="slidenum">
              <a:rPr lang="en-US" smtClean="0"/>
              <a:pPr>
                <a:defRPr/>
              </a:pPr>
              <a:t>9</a:t>
            </a:fld>
            <a:endParaRPr lang="en-US" dirty="0"/>
          </a:p>
        </p:txBody>
      </p:sp>
    </p:spTree>
    <p:extLst>
      <p:ext uri="{BB962C8B-B14F-4D97-AF65-F5344CB8AC3E}">
        <p14:creationId xmlns:p14="http://schemas.microsoft.com/office/powerpoint/2010/main" val="2826794086"/>
      </p:ext>
    </p:extLst>
  </p:cSld>
  <p:clrMapOvr>
    <a:masterClrMapping/>
  </p:clrMapOvr>
</p:sld>
</file>

<file path=ppt/theme/theme1.xml><?xml version="1.0" encoding="utf-8"?>
<a:theme xmlns:a="http://schemas.openxmlformats.org/drawingml/2006/main" name="1_Office Theme">
  <a:themeElements>
    <a:clrScheme name="LLA Brand Colors">
      <a:dk1>
        <a:srgbClr val="373935"/>
      </a:dk1>
      <a:lt1>
        <a:sysClr val="window" lastClr="FFFFFF"/>
      </a:lt1>
      <a:dk2>
        <a:srgbClr val="2B5034"/>
      </a:dk2>
      <a:lt2>
        <a:srgbClr val="E3EAD2"/>
      </a:lt2>
      <a:accent1>
        <a:srgbClr val="ABC27E"/>
      </a:accent1>
      <a:accent2>
        <a:srgbClr val="7A9B49"/>
      </a:accent2>
      <a:accent3>
        <a:srgbClr val="C5D4A3"/>
      </a:accent3>
      <a:accent4>
        <a:srgbClr val="69813A"/>
      </a:accent4>
      <a:accent5>
        <a:srgbClr val="3F754C"/>
      </a:accent5>
      <a:accent6>
        <a:srgbClr val="70AD47"/>
      </a:accent6>
      <a:hlink>
        <a:srgbClr val="2B5034"/>
      </a:hlink>
      <a:folHlink>
        <a:srgbClr val="69813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7787479-70EB-42DC-9317-6E372AC551C9}" vid="{4487D1D0-C508-42A5-8B57-FDA7BDF38FD0}"/>
    </a:ext>
  </a:extLst>
</a:theme>
</file>

<file path=ppt/theme/theme2.xml><?xml version="1.0" encoding="utf-8"?>
<a:theme xmlns:a="http://schemas.openxmlformats.org/drawingml/2006/main" name="Longleaf Partnership Council_War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2726</TotalTime>
  <Words>1099</Words>
  <Application>Microsoft Office PowerPoint</Application>
  <PresentationFormat>Widescreen</PresentationFormat>
  <Paragraphs>201</Paragraphs>
  <Slides>17</Slides>
  <Notes>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Arial</vt:lpstr>
      <vt:lpstr>Arial Narrow</vt:lpstr>
      <vt:lpstr>Bell MT</vt:lpstr>
      <vt:lpstr>Calibri</vt:lpstr>
      <vt:lpstr>Calibri Light</vt:lpstr>
      <vt:lpstr>Courier New</vt:lpstr>
      <vt:lpstr>Lucida Grande</vt:lpstr>
      <vt:lpstr>Roboto</vt:lpstr>
      <vt:lpstr>Times New Roman</vt:lpstr>
      <vt:lpstr>Wingdings</vt:lpstr>
      <vt:lpstr>1_Office Theme</vt:lpstr>
      <vt:lpstr>Longleaf Partnership Council_Ware</vt:lpstr>
      <vt:lpstr>Custom Design</vt:lpstr>
      <vt:lpstr>Office Theme</vt:lpstr>
      <vt:lpstr>Reflections on Developing the Strategic Conservation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America’s Longleaf Restoration Initiative: Local Implementation Teams</vt:lpstr>
      <vt:lpstr>PowerPoint Presentation</vt:lpstr>
      <vt:lpstr>Conservation Plan 2.0 Writing Team</vt:lpstr>
      <vt:lpstr>Plan Structure &amp; Organization</vt:lpstr>
      <vt:lpstr>Conservation Plan Implementation</vt:lpstr>
      <vt:lpstr>Conservation Plan 2.0 Goals</vt:lpstr>
      <vt:lpstr>Evaluating Conservation Outcomes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Priority Data</dc:title>
  <dc:creator>Ryan Bollinger</dc:creator>
  <cp:lastModifiedBy>Ryan Bollinger</cp:lastModifiedBy>
  <cp:revision>1</cp:revision>
  <dcterms:created xsi:type="dcterms:W3CDTF">2023-06-12T18:50:23Z</dcterms:created>
  <dcterms:modified xsi:type="dcterms:W3CDTF">2023-06-14T16:16:37Z</dcterms:modified>
</cp:coreProperties>
</file>